
<file path=[Content_Types].xml><?xml version="1.0" encoding="utf-8"?>
<Types xmlns="http://schemas.openxmlformats.org/package/2006/content-types">
  <Override PartName="/ppt/slideMasters/slideMaster3.xml" ContentType="application/vnd.openxmlformats-officedocument.presentationml.slideMaster+xml"/>
  <Override PartName="/ppt/slides/slide29.xml" ContentType="application/vnd.openxmlformats-officedocument.presentationml.slide+xml"/>
  <Override PartName="/ppt/slideLayouts/slideLayout39.xml" ContentType="application/vnd.openxmlformats-officedocument.presentationml.slideLayout+xml"/>
  <Override PartName="/ppt/theme/theme5.xml" ContentType="application/vnd.openxmlformats-officedocument.theme+xml"/>
  <Override PartName="/ppt/notesSlides/notesSlide2.xml" ContentType="application/vnd.openxmlformats-officedocument.presentationml.notesSlide+xml"/>
  <Override PartName="/ppt/diagrams/drawing2.xml" ContentType="application/vnd.ms-office.drawingml.diagramDrawing+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46.xml" ContentType="application/vnd.openxmlformats-officedocument.presentationml.slideLayout+xml"/>
  <Override PartName="/ppt/diagrams/quickStyle2.xml" ContentType="application/vnd.openxmlformats-officedocument.drawingml.diagramStyl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5.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42.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diagrams/layout5.xml" ContentType="application/vnd.openxmlformats-officedocument.drawingml.diagramLayout+xml"/>
  <Override PartName="/ppt/diagrams/data6.xml" ContentType="application/vnd.openxmlformats-officedocument.drawingml.diagramData+xml"/>
  <Override PartName="/ppt/diagrams/colors8.xml" ContentType="application/vnd.openxmlformats-officedocument.drawingml.diagramColors+xml"/>
  <Override PartName="/ppt/diagrams/layout1.xml" ContentType="application/vnd.openxmlformats-officedocument.drawingml.diagramLayout+xml"/>
  <Override PartName="/ppt/diagrams/data2.xml" ContentType="application/vnd.openxmlformats-officedocument.drawingml.diagramData+xml"/>
  <Override PartName="/ppt/notesSlides/notesSlide7.xml" ContentType="application/vnd.openxmlformats-officedocument.presentationml.notesSlide+xml"/>
  <Override PartName="/ppt/diagrams/drawing7.xml" ContentType="application/vnd.ms-office.drawingml.diagramDrawing+xml"/>
  <Override PartName="/ppt/slideMasters/slideMaster4.xml" ContentType="application/vnd.openxmlformats-officedocument.presentationml.slideMaster+xml"/>
  <Override PartName="/ppt/slides/slide9.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Override PartName="/ppt/diagrams/colors4.xml" ContentType="application/vnd.openxmlformats-officedocument.drawingml.diagramColors+xml"/>
  <Override PartName="/ppt/diagrams/quickStyle7.xml" ContentType="application/vnd.openxmlformats-officedocument.drawingml.diagramStyle+xml"/>
  <Override PartName="/ppt/diagrams/drawing10.xml" ContentType="application/vnd.ms-office.drawingml.diagramDrawing+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slideLayouts/slideLayout29.xml" ContentType="application/vnd.openxmlformats-officedocument.presentationml.slideLayout+xml"/>
  <Override PartName="/ppt/notesSlides/notesSlide3.xml" ContentType="application/vnd.openxmlformats-officedocument.presentationml.notesSlide+xml"/>
  <Override PartName="/ppt/diagrams/drawing3.xml" ContentType="application/vnd.ms-office.drawingml.diagramDrawing+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diagrams/quickStyle3.xml" ContentType="application/vnd.openxmlformats-officedocument.drawingml.diagramStyl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43.xml" ContentType="application/vnd.openxmlformats-officedocument.presentationml.slideLayout+xml"/>
  <Override PartName="/ppt/presentation.xml" ContentType="application/vnd.openxmlformats-officedocument.presentationml.presentation.main+xml"/>
  <Override PartName="/ppt/slides/slide22.xml" ContentType="application/vnd.openxmlformats-officedocument.presentationml.slide+xml"/>
  <Override PartName="/ppt/slideLayouts/slideLayout14.xml" ContentType="application/vnd.openxmlformats-officedocument.presentationml.slideLayout+xml"/>
  <Override PartName="/ppt/slideLayouts/slideLayout32.xml" ContentType="application/vnd.openxmlformats-officedocument.presentationml.slideLayout+xml"/>
  <Override PartName="/ppt/diagrams/layout6.xml" ContentType="application/vnd.openxmlformats-officedocument.drawingml.diagram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slideLayouts/slideLayout50.xml" ContentType="application/vnd.openxmlformats-officedocument.presentationml.slideLayout+xml"/>
  <Override PartName="/ppt/diagrams/layout4.xml" ContentType="application/vnd.openxmlformats-officedocument.drawingml.diagramLayout+xml"/>
  <Override PartName="/ppt/diagrams/data7.xml" ContentType="application/vnd.openxmlformats-officedocument.drawingml.diagramData+xml"/>
  <Override PartName="/ppt/slideLayouts/slideLayout10.xml" ContentType="application/vnd.openxmlformats-officedocument.presentationml.slideLayout+xml"/>
  <Override PartName="/ppt/diagrams/layout2.xml" ContentType="application/vnd.openxmlformats-officedocument.drawingml.diagramLayout+xml"/>
  <Override PartName="/ppt/diagrams/data5.xml" ContentType="application/vnd.openxmlformats-officedocument.drawingml.diagramData+xml"/>
  <Override PartName="/ppt/diagrams/colors7.xml" ContentType="application/vnd.openxmlformats-officedocument.drawingml.diagramColors+xml"/>
  <Override PartName="/ppt/notesSlides/notesSlide8.xml" ContentType="application/vnd.openxmlformats-officedocument.presentationml.notesSlide+xml"/>
  <Override PartName="/ppt/notesSlides/notesSlide11.xml" ContentType="application/vnd.openxmlformats-officedocument.presentationml.notesSlide+xml"/>
  <Override PartName="/ppt/diagrams/data3.xml" ContentType="application/vnd.openxmlformats-officedocument.drawingml.diagramData+xml"/>
  <Override PartName="/ppt/diagrams/colors5.xml" ContentType="application/vnd.openxmlformats-officedocument.drawingml.diagramColors+xml"/>
  <Override PartName="/ppt/notesSlides/notesSlide6.xml" ContentType="application/vnd.openxmlformats-officedocument.presentationml.notesSlide+xml"/>
  <Override PartName="/ppt/diagrams/quickStyle8.xml" ContentType="application/vnd.openxmlformats-officedocument.drawingml.diagramStyle+xml"/>
  <Override PartName="/ppt/diagrams/drawing6.xml" ContentType="application/vnd.ms-office.drawingml.diagramDrawing+xml"/>
  <Override PartName="/ppt/slideMasters/slideMaster5.xml" ContentType="application/vnd.openxmlformats-officedocument.presentationml.slideMaster+xml"/>
  <Override PartName="/ppt/slides/slide8.xml" ContentType="application/vnd.openxmlformats-officedocument.presentationml.slide+xml"/>
  <Override PartName="/ppt/notesSlides/notesSlide4.xml" ContentType="application/vnd.openxmlformats-officedocument.presentationml.notesSlide+xml"/>
  <Override PartName="/ppt/diagrams/data1.xml" ContentType="application/vnd.openxmlformats-officedocument.drawingml.diagramData+xml"/>
  <Override PartName="/ppt/diagrams/colors3.xml" ContentType="application/vnd.openxmlformats-officedocument.drawingml.diagramColors+xml"/>
  <Override PartName="/ppt/diagrams/quickStyle6.xml" ContentType="application/vnd.openxmlformats-officedocument.drawingml.diagramStyle+xml"/>
  <Override PartName="/docProps/core.xml" ContentType="application/vnd.openxmlformats-package.core-properties+xml"/>
  <Override PartName="/ppt/diagrams/drawing4.xml" ContentType="application/vnd.ms-office.drawingml.diagramDrawing+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diagrams/colors1.xml" ContentType="application/vnd.openxmlformats-officedocument.drawingml.diagramColors+xml"/>
  <Override PartName="/ppt/diagrams/quickStyle4.xml" ContentType="application/vnd.openxmlformats-officedocument.drawingml.diagramStyle+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Default Extension="rels" ContentType="application/vnd.openxmlformats-package.relationships+xml"/>
  <Override PartName="/ppt/slides/slide23.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diagrams/layout7.xml" ContentType="application/vnd.openxmlformats-officedocument.drawingml.diagramLayout+xml"/>
  <Override PartName="/ppt/diagrams/data8.xml" ContentType="application/vnd.openxmlformats-officedocument.drawingml.diagramData+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commentAuthors.xml" ContentType="application/vnd.openxmlformats-officedocument.presentationml.commentAuthors+xml"/>
  <Override PartName="/ppt/diagrams/layout3.xml" ContentType="application/vnd.openxmlformats-officedocument.drawingml.diagramLayout+xml"/>
  <Override PartName="/ppt/diagrams/data4.xml" ContentType="application/vnd.openxmlformats-officedocument.drawingml.diagramData+xml"/>
  <Override PartName="/ppt/notesSlides/notesSlide9.xml" ContentType="application/vnd.openxmlformats-officedocument.presentationml.notesSlide+xml"/>
  <Override PartName="/ppt/diagrams/colors6.xml" ContentType="application/vnd.openxmlformats-officedocument.drawingml.diagramColors+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diagrams/drawing5.xml" ContentType="application/vnd.ms-office.drawingml.diagramDrawing+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Layouts/slideLayout3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notesSlides/notesSlide1.xml" ContentType="application/vnd.openxmlformats-officedocument.presentationml.notesSlide+xml"/>
  <Override PartName="/ppt/diagrams/colors2.xml" ContentType="application/vnd.openxmlformats-officedocument.drawingml.diagramColors+xml"/>
  <Override PartName="/ppt/diagrams/quickStyle5.xml" ContentType="application/vnd.openxmlformats-officedocument.drawingml.diagramStyle+xml"/>
  <Override PartName="/ppt/slides/slide3.xml" ContentType="application/vnd.openxmlformats-officedocument.presentationml.slide+xml"/>
  <Override PartName="/ppt/slides/slide17.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diagrams/drawing1.xml" ContentType="application/vnd.ms-office.drawingml.diagramDrawing+xml"/>
  <Override PartName="/ppt/slides/slide24.xml" ContentType="application/vnd.openxmlformats-officedocument.presentationml.slide+xml"/>
  <Override PartName="/ppt/slides/slide35.xml" ContentType="application/vnd.openxmlformats-officedocument.presentationml.slide+xml"/>
  <Override PartName="/ppt/slideLayouts/slideLayout16.xml" ContentType="application/vnd.openxmlformats-officedocument.presentationml.slideLayout+xml"/>
  <Override PartName="/ppt/slideLayouts/slideLayout34.xml" ContentType="application/vnd.openxmlformats-officedocument.presentationml.slideLayout+xml"/>
  <Override PartName="/ppt/diagrams/quickStyle1.xml" ContentType="application/vnd.openxmlformats-officedocument.drawingml.diagramStyle+xml"/>
  <Default Extension="jpeg" ContentType="image/jpeg"/>
  <Override PartName="/ppt/diagrams/layout8.xml" ContentType="application/vnd.openxmlformats-officedocument.drawingml.diagramLayout+xml"/>
  <Override PartName="/ppt/slides/slide13.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95" r:id="rId1"/>
    <p:sldMasterId id="2147483908" r:id="rId2"/>
    <p:sldMasterId id="2147483922" r:id="rId3"/>
    <p:sldMasterId id="2147483928" r:id="rId4"/>
    <p:sldMasterId id="2147483940" r:id="rId5"/>
  </p:sldMasterIdLst>
  <p:notesMasterIdLst>
    <p:notesMasterId r:id="rId45"/>
  </p:notesMasterIdLst>
  <p:sldIdLst>
    <p:sldId id="262" r:id="rId6"/>
    <p:sldId id="737" r:id="rId7"/>
    <p:sldId id="287" r:id="rId8"/>
    <p:sldId id="744" r:id="rId9"/>
    <p:sldId id="257" r:id="rId10"/>
    <p:sldId id="277" r:id="rId11"/>
    <p:sldId id="285" r:id="rId12"/>
    <p:sldId id="745" r:id="rId13"/>
    <p:sldId id="258" r:id="rId14"/>
    <p:sldId id="263" r:id="rId15"/>
    <p:sldId id="265" r:id="rId16"/>
    <p:sldId id="266" r:id="rId17"/>
    <p:sldId id="746" r:id="rId18"/>
    <p:sldId id="328" r:id="rId19"/>
    <p:sldId id="743" r:id="rId20"/>
    <p:sldId id="739" r:id="rId21"/>
    <p:sldId id="274" r:id="rId22"/>
    <p:sldId id="275" r:id="rId23"/>
    <p:sldId id="273" r:id="rId24"/>
    <p:sldId id="736" r:id="rId25"/>
    <p:sldId id="357" r:id="rId26"/>
    <p:sldId id="332" r:id="rId27"/>
    <p:sldId id="331" r:id="rId28"/>
    <p:sldId id="473" r:id="rId29"/>
    <p:sldId id="474" r:id="rId30"/>
    <p:sldId id="477" r:id="rId31"/>
    <p:sldId id="481" r:id="rId32"/>
    <p:sldId id="480" r:id="rId33"/>
    <p:sldId id="372" r:id="rId34"/>
    <p:sldId id="268" r:id="rId35"/>
    <p:sldId id="269" r:id="rId36"/>
    <p:sldId id="325" r:id="rId37"/>
    <p:sldId id="281" r:id="rId38"/>
    <p:sldId id="301" r:id="rId39"/>
    <p:sldId id="313" r:id="rId40"/>
    <p:sldId id="256" r:id="rId41"/>
    <p:sldId id="747" r:id="rId42"/>
    <p:sldId id="748" r:id="rId43"/>
    <p:sldId id="734" r:id="rId44"/>
  </p:sldIdLst>
  <p:sldSz cx="18288000" cy="10293350"/>
  <p:notesSz cx="18288000" cy="1029335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880">
          <p15:clr>
            <a:srgbClr val="A4A3A4"/>
          </p15:clr>
        </p15:guide>
        <p15:guide id="2" pos="216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Медет Таймасов" initials="МТ" lastIdx="1" clrIdx="0">
    <p:extLst>
      <p:ext uri="{19B8F6BF-5375-455C-9EA6-DF929625EA0E}">
        <p15:presenceInfo xmlns="" xmlns:p15="http://schemas.microsoft.com/office/powerpoint/2012/main" userId="S::m.taymasov@apa.kz::65201e18-f7ae-4b1f-90c7-6601ab12a37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clrMru>
    <a:srgbClr val="002060"/>
    <a:srgbClr val="FFFFFF"/>
    <a:srgbClr val="5B9BD5"/>
    <a:srgbClr val="6B87B5"/>
    <a:srgbClr val="223D73"/>
    <a:srgbClr val="4D638B"/>
    <a:srgbClr val="EDEDED"/>
    <a:srgbClr val="E9E7E7"/>
    <a:srgbClr val="1D0E52"/>
    <a:srgbClr val="EE9A12"/>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Средний стиль 2 — акцент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Средний стиль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E25E649-3F16-4E02-A733-19D2CDBF48F0}" styleName="Средний стиль 3 — акцент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F5AB1C69-6EDB-4FF4-983F-18BD219EF322}" styleName="Средний стиль 2 — акцент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horzBarState="maximized">
    <p:restoredLeft sz="12696" autoAdjust="0"/>
    <p:restoredTop sz="62700" autoAdjust="0"/>
  </p:normalViewPr>
  <p:slideViewPr>
    <p:cSldViewPr>
      <p:cViewPr varScale="1">
        <p:scale>
          <a:sx n="58" d="100"/>
          <a:sy n="58" d="100"/>
        </p:scale>
        <p:origin x="-264" y="-96"/>
      </p:cViewPr>
      <p:guideLst>
        <p:guide orient="horz" pos="2880"/>
        <p:guide pos="216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viewProps" Target="viewProps.xml"/><Relationship Id="rId8" Type="http://schemas.openxmlformats.org/officeDocument/2006/relationships/slide" Target="slides/slide3.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4C84562-79A0-443E-B95A-7F49471B860E}" type="doc">
      <dgm:prSet loTypeId="urn:microsoft.com/office/officeart/2008/layout/VerticalCurvedList" loCatId="list" qsTypeId="urn:microsoft.com/office/officeart/2005/8/quickstyle/simple1" qsCatId="simple" csTypeId="urn:microsoft.com/office/officeart/2005/8/colors/accent0_3" csCatId="mainScheme" phldr="1"/>
      <dgm:spPr/>
      <dgm:t>
        <a:bodyPr/>
        <a:lstStyle/>
        <a:p>
          <a:endParaRPr lang="ru-RU"/>
        </a:p>
      </dgm:t>
    </dgm:pt>
    <dgm:pt modelId="{D8E53BA3-1390-4450-B772-6B4545906CDD}">
      <dgm:prSet phldrT="[Текст]" custT="1"/>
      <dgm:spPr/>
      <dgm:t>
        <a:bodyPr/>
        <a:lstStyle/>
        <a:p>
          <a:r>
            <a:rPr lang="ru-RU" sz="2400" b="1" dirty="0">
              <a:latin typeface="Cambria" panose="02040503050406030204" pitchFamily="18" charset="0"/>
            </a:rPr>
            <a:t>ТИМБИЛДИНГ</a:t>
          </a:r>
          <a:endParaRPr lang="ru-RU" sz="2400" dirty="0"/>
        </a:p>
      </dgm:t>
    </dgm:pt>
    <dgm:pt modelId="{4CD44A85-1071-4B86-A6C3-80A9791953D0}" type="parTrans" cxnId="{365C2ACB-E6EA-48F5-8855-D3E2E547C639}">
      <dgm:prSet/>
      <dgm:spPr/>
      <dgm:t>
        <a:bodyPr/>
        <a:lstStyle/>
        <a:p>
          <a:endParaRPr lang="ru-RU"/>
        </a:p>
      </dgm:t>
    </dgm:pt>
    <dgm:pt modelId="{04EE494A-1B98-4A37-A193-C597F205CDC2}" type="sibTrans" cxnId="{365C2ACB-E6EA-48F5-8855-D3E2E547C639}">
      <dgm:prSet/>
      <dgm:spPr/>
      <dgm:t>
        <a:bodyPr/>
        <a:lstStyle/>
        <a:p>
          <a:endParaRPr lang="ru-RU"/>
        </a:p>
      </dgm:t>
    </dgm:pt>
    <dgm:pt modelId="{D1255496-CD00-4C77-9403-FF9F56BAE3EE}">
      <dgm:prSet phldrT="[Текст]" custT="1"/>
      <dgm:spPr/>
      <dgm:t>
        <a:bodyPr/>
        <a:lstStyle/>
        <a:p>
          <a:r>
            <a:rPr lang="ru-RU" sz="2400" b="1" dirty="0">
              <a:latin typeface="Cambria" panose="02040503050406030204" pitchFamily="18" charset="0"/>
            </a:rPr>
            <a:t> УВАЖЕНИЕ ПРАВ ЧЕЛОВЕКА И ВЕЖЛИВОСТЬ</a:t>
          </a:r>
        </a:p>
      </dgm:t>
    </dgm:pt>
    <dgm:pt modelId="{93F3D19C-258F-4918-BD59-2898D74D55CA}" type="parTrans" cxnId="{7766FA5D-FC4C-4AAD-B4AF-774AF4B6A497}">
      <dgm:prSet/>
      <dgm:spPr/>
      <dgm:t>
        <a:bodyPr/>
        <a:lstStyle/>
        <a:p>
          <a:endParaRPr lang="ru-RU"/>
        </a:p>
      </dgm:t>
    </dgm:pt>
    <dgm:pt modelId="{5B451C9C-9571-4680-B8F1-6EE6329E2A0B}" type="sibTrans" cxnId="{7766FA5D-FC4C-4AAD-B4AF-774AF4B6A497}">
      <dgm:prSet/>
      <dgm:spPr/>
      <dgm:t>
        <a:bodyPr/>
        <a:lstStyle/>
        <a:p>
          <a:endParaRPr lang="ru-RU"/>
        </a:p>
      </dgm:t>
    </dgm:pt>
    <dgm:pt modelId="{4E8DD1B8-A5A8-4251-931D-27D58A059ECE}">
      <dgm:prSet phldrT="[Текст]" custT="1"/>
      <dgm:spPr/>
      <dgm:t>
        <a:bodyPr/>
        <a:lstStyle/>
        <a:p>
          <a:r>
            <a:rPr lang="ru-RU" sz="2400" b="1" dirty="0">
              <a:latin typeface="Cambria" panose="02040503050406030204" pitchFamily="18" charset="0"/>
            </a:rPr>
            <a:t>УВАЖЕНИЕ К ЗАКОНУ</a:t>
          </a:r>
          <a:endParaRPr lang="ru-RU" sz="2400" dirty="0"/>
        </a:p>
      </dgm:t>
    </dgm:pt>
    <dgm:pt modelId="{3BE39072-96BA-4C9A-AD59-96B670CC16FE}" type="parTrans" cxnId="{63F1BE93-0AD3-45AA-9260-8BF044AA39F5}">
      <dgm:prSet/>
      <dgm:spPr/>
      <dgm:t>
        <a:bodyPr/>
        <a:lstStyle/>
        <a:p>
          <a:endParaRPr lang="ru-RU"/>
        </a:p>
      </dgm:t>
    </dgm:pt>
    <dgm:pt modelId="{0DF3CA4D-3E8F-4B17-A1D9-01791DF61FC4}" type="sibTrans" cxnId="{63F1BE93-0AD3-45AA-9260-8BF044AA39F5}">
      <dgm:prSet/>
      <dgm:spPr/>
      <dgm:t>
        <a:bodyPr/>
        <a:lstStyle/>
        <a:p>
          <a:endParaRPr lang="ru-RU"/>
        </a:p>
      </dgm:t>
    </dgm:pt>
    <dgm:pt modelId="{1B5EAA5D-F834-4E63-A947-A5F0A2DF8723}">
      <dgm:prSet phldrT="[Текст]" custT="1"/>
      <dgm:spPr/>
      <dgm:t>
        <a:bodyPr/>
        <a:lstStyle/>
        <a:p>
          <a:r>
            <a:rPr lang="ru-RU" sz="2400" b="1" dirty="0">
              <a:latin typeface="Cambria" panose="02040503050406030204" pitchFamily="18" charset="0"/>
            </a:rPr>
            <a:t>ДОБРОПОРЯДОЧНОЕ ИСПОЛНЕНИЕ ОБЯЗАННОСТЕЙ</a:t>
          </a:r>
          <a:endParaRPr lang="ru-RU" sz="2400" dirty="0"/>
        </a:p>
      </dgm:t>
    </dgm:pt>
    <dgm:pt modelId="{0189142B-1B4A-450B-A8E0-EECBF47CE316}" type="parTrans" cxnId="{5F113B08-FAFE-4C8A-AA0C-12F85FAD906F}">
      <dgm:prSet/>
      <dgm:spPr/>
      <dgm:t>
        <a:bodyPr/>
        <a:lstStyle/>
        <a:p>
          <a:endParaRPr lang="ru-RU"/>
        </a:p>
      </dgm:t>
    </dgm:pt>
    <dgm:pt modelId="{D7AB90DF-03B9-4546-B19F-AFB9AF1102C8}" type="sibTrans" cxnId="{5F113B08-FAFE-4C8A-AA0C-12F85FAD906F}">
      <dgm:prSet/>
      <dgm:spPr/>
      <dgm:t>
        <a:bodyPr/>
        <a:lstStyle/>
        <a:p>
          <a:endParaRPr lang="ru-RU"/>
        </a:p>
      </dgm:t>
    </dgm:pt>
    <dgm:pt modelId="{AC39FCF7-FD4F-4D64-BB47-8B17C80D0B97}">
      <dgm:prSet phldrT="[Текст]" custT="1"/>
      <dgm:spPr/>
      <dgm:t>
        <a:bodyPr/>
        <a:lstStyle/>
        <a:p>
          <a:r>
            <a:rPr lang="ru-RU" sz="2400" b="1" dirty="0">
              <a:latin typeface="Cambria" panose="02040503050406030204" pitchFamily="18" charset="0"/>
            </a:rPr>
            <a:t>СТРЕМЛЕНИЕ К СОВЕРШЕНСТВУ В ОБСЛУЖИВАНИИ</a:t>
          </a:r>
          <a:endParaRPr lang="ru-RU" sz="2400" dirty="0"/>
        </a:p>
      </dgm:t>
    </dgm:pt>
    <dgm:pt modelId="{E7B3FFE6-83B2-4B24-81B8-DF7EEFC08E5B}" type="parTrans" cxnId="{94D4964A-F2EB-4E47-A470-435F97822C90}">
      <dgm:prSet/>
      <dgm:spPr/>
      <dgm:t>
        <a:bodyPr/>
        <a:lstStyle/>
        <a:p>
          <a:endParaRPr lang="ru-RU"/>
        </a:p>
      </dgm:t>
    </dgm:pt>
    <dgm:pt modelId="{3293B581-58FB-4022-8078-8CF9F65962FF}" type="sibTrans" cxnId="{94D4964A-F2EB-4E47-A470-435F97822C90}">
      <dgm:prSet/>
      <dgm:spPr/>
      <dgm:t>
        <a:bodyPr/>
        <a:lstStyle/>
        <a:p>
          <a:endParaRPr lang="ru-RU"/>
        </a:p>
      </dgm:t>
    </dgm:pt>
    <dgm:pt modelId="{9E2F9DBE-A8F4-4A0F-AFC1-77B4DAB1BE84}" type="pres">
      <dgm:prSet presAssocID="{C4C84562-79A0-443E-B95A-7F49471B860E}" presName="Name0" presStyleCnt="0">
        <dgm:presLayoutVars>
          <dgm:chMax val="7"/>
          <dgm:chPref val="7"/>
          <dgm:dir/>
        </dgm:presLayoutVars>
      </dgm:prSet>
      <dgm:spPr/>
      <dgm:t>
        <a:bodyPr/>
        <a:lstStyle/>
        <a:p>
          <a:endParaRPr lang="ru-RU"/>
        </a:p>
      </dgm:t>
    </dgm:pt>
    <dgm:pt modelId="{36A9D187-7F92-4E4A-AA37-4456241C6E19}" type="pres">
      <dgm:prSet presAssocID="{C4C84562-79A0-443E-B95A-7F49471B860E}" presName="Name1" presStyleCnt="0"/>
      <dgm:spPr/>
    </dgm:pt>
    <dgm:pt modelId="{A511116D-C779-4A99-8105-05EEC23B0FF2}" type="pres">
      <dgm:prSet presAssocID="{C4C84562-79A0-443E-B95A-7F49471B860E}" presName="cycle" presStyleCnt="0"/>
      <dgm:spPr/>
    </dgm:pt>
    <dgm:pt modelId="{7D516A17-98BF-4C9B-8A76-77749C154271}" type="pres">
      <dgm:prSet presAssocID="{C4C84562-79A0-443E-B95A-7F49471B860E}" presName="srcNode" presStyleLbl="node1" presStyleIdx="0" presStyleCnt="5"/>
      <dgm:spPr/>
    </dgm:pt>
    <dgm:pt modelId="{6485FF1E-16A1-40F9-A544-9B7EF2BFEB83}" type="pres">
      <dgm:prSet presAssocID="{C4C84562-79A0-443E-B95A-7F49471B860E}" presName="conn" presStyleLbl="parChTrans1D2" presStyleIdx="0" presStyleCnt="1"/>
      <dgm:spPr/>
      <dgm:t>
        <a:bodyPr/>
        <a:lstStyle/>
        <a:p>
          <a:endParaRPr lang="ru-RU"/>
        </a:p>
      </dgm:t>
    </dgm:pt>
    <dgm:pt modelId="{13208839-6C44-414F-B9F4-977F5DA6F445}" type="pres">
      <dgm:prSet presAssocID="{C4C84562-79A0-443E-B95A-7F49471B860E}" presName="extraNode" presStyleLbl="node1" presStyleIdx="0" presStyleCnt="5"/>
      <dgm:spPr/>
    </dgm:pt>
    <dgm:pt modelId="{35AF03D6-8803-4560-A5B2-D8BC8523AE82}" type="pres">
      <dgm:prSet presAssocID="{C4C84562-79A0-443E-B95A-7F49471B860E}" presName="dstNode" presStyleLbl="node1" presStyleIdx="0" presStyleCnt="5"/>
      <dgm:spPr/>
    </dgm:pt>
    <dgm:pt modelId="{2E9C5AC3-CC98-492F-8E6A-B8B3C69AFC2B}" type="pres">
      <dgm:prSet presAssocID="{D8E53BA3-1390-4450-B772-6B4545906CDD}" presName="text_1" presStyleLbl="node1" presStyleIdx="0" presStyleCnt="5">
        <dgm:presLayoutVars>
          <dgm:bulletEnabled val="1"/>
        </dgm:presLayoutVars>
      </dgm:prSet>
      <dgm:spPr/>
      <dgm:t>
        <a:bodyPr/>
        <a:lstStyle/>
        <a:p>
          <a:endParaRPr lang="ru-RU"/>
        </a:p>
      </dgm:t>
    </dgm:pt>
    <dgm:pt modelId="{70DE55D2-52D6-4DDC-8D65-205A3D91A41C}" type="pres">
      <dgm:prSet presAssocID="{D8E53BA3-1390-4450-B772-6B4545906CDD}" presName="accent_1" presStyleCnt="0"/>
      <dgm:spPr/>
    </dgm:pt>
    <dgm:pt modelId="{DE7307BA-AB48-4D8E-B3E4-A23A4DE4ABB8}" type="pres">
      <dgm:prSet presAssocID="{D8E53BA3-1390-4450-B772-6B4545906CDD}" presName="accentRepeatNode" presStyleLbl="solidFgAcc1" presStyleIdx="0" presStyleCnt="5" custFlipHor="0" custScaleX="12531" custScaleY="71450"/>
      <dgm:spPr/>
    </dgm:pt>
    <dgm:pt modelId="{88FC4739-1ED2-4548-AE9A-CD5A62ED100A}" type="pres">
      <dgm:prSet presAssocID="{D1255496-CD00-4C77-9403-FF9F56BAE3EE}" presName="text_2" presStyleLbl="node1" presStyleIdx="1" presStyleCnt="5">
        <dgm:presLayoutVars>
          <dgm:bulletEnabled val="1"/>
        </dgm:presLayoutVars>
      </dgm:prSet>
      <dgm:spPr/>
      <dgm:t>
        <a:bodyPr/>
        <a:lstStyle/>
        <a:p>
          <a:endParaRPr lang="ru-RU"/>
        </a:p>
      </dgm:t>
    </dgm:pt>
    <dgm:pt modelId="{3B4D1AC8-E9DE-4087-8793-5D78098F90B3}" type="pres">
      <dgm:prSet presAssocID="{D1255496-CD00-4C77-9403-FF9F56BAE3EE}" presName="accent_2" presStyleCnt="0"/>
      <dgm:spPr/>
    </dgm:pt>
    <dgm:pt modelId="{FE9FA313-4CEC-4268-ACBA-DAC9D258114B}" type="pres">
      <dgm:prSet presAssocID="{D1255496-CD00-4C77-9403-FF9F56BAE3EE}" presName="accentRepeatNode" presStyleLbl="solidFgAcc1" presStyleIdx="1" presStyleCnt="5" custFlipHor="1" custScaleX="15611" custScaleY="38485"/>
      <dgm:spPr/>
    </dgm:pt>
    <dgm:pt modelId="{E8EF3632-49B7-402D-87D7-31C808691575}" type="pres">
      <dgm:prSet presAssocID="{4E8DD1B8-A5A8-4251-931D-27D58A059ECE}" presName="text_3" presStyleLbl="node1" presStyleIdx="2" presStyleCnt="5">
        <dgm:presLayoutVars>
          <dgm:bulletEnabled val="1"/>
        </dgm:presLayoutVars>
      </dgm:prSet>
      <dgm:spPr/>
      <dgm:t>
        <a:bodyPr/>
        <a:lstStyle/>
        <a:p>
          <a:endParaRPr lang="ru-RU"/>
        </a:p>
      </dgm:t>
    </dgm:pt>
    <dgm:pt modelId="{D57802EE-3EDA-4E8E-AE10-2C7B5800C9BB}" type="pres">
      <dgm:prSet presAssocID="{4E8DD1B8-A5A8-4251-931D-27D58A059ECE}" presName="accent_3" presStyleCnt="0"/>
      <dgm:spPr/>
    </dgm:pt>
    <dgm:pt modelId="{E55FFB1D-37F2-44D1-92AA-EE2BE3B5A847}" type="pres">
      <dgm:prSet presAssocID="{4E8DD1B8-A5A8-4251-931D-27D58A059ECE}" presName="accentRepeatNode" presStyleLbl="solidFgAcc1" presStyleIdx="2" presStyleCnt="5" custScaleX="9343" custScaleY="31240"/>
      <dgm:spPr/>
    </dgm:pt>
    <dgm:pt modelId="{D29B7EBE-373B-4944-B8AC-3E2287C9A04D}" type="pres">
      <dgm:prSet presAssocID="{AC39FCF7-FD4F-4D64-BB47-8B17C80D0B97}" presName="text_4" presStyleLbl="node1" presStyleIdx="3" presStyleCnt="5">
        <dgm:presLayoutVars>
          <dgm:bulletEnabled val="1"/>
        </dgm:presLayoutVars>
      </dgm:prSet>
      <dgm:spPr/>
      <dgm:t>
        <a:bodyPr/>
        <a:lstStyle/>
        <a:p>
          <a:endParaRPr lang="ru-RU"/>
        </a:p>
      </dgm:t>
    </dgm:pt>
    <dgm:pt modelId="{20D4FE38-C6CE-4C6B-A33A-F603F0E59A0F}" type="pres">
      <dgm:prSet presAssocID="{AC39FCF7-FD4F-4D64-BB47-8B17C80D0B97}" presName="accent_4" presStyleCnt="0"/>
      <dgm:spPr/>
    </dgm:pt>
    <dgm:pt modelId="{8AEB928E-C540-41B8-B074-7E8F6DA0344E}" type="pres">
      <dgm:prSet presAssocID="{AC39FCF7-FD4F-4D64-BB47-8B17C80D0B97}" presName="accentRepeatNode" presStyleLbl="solidFgAcc1" presStyleIdx="3" presStyleCnt="5" custFlipHor="1" custScaleX="46281" custScaleY="76739"/>
      <dgm:spPr/>
    </dgm:pt>
    <dgm:pt modelId="{22151917-6F4D-450B-9F87-237515A75A16}" type="pres">
      <dgm:prSet presAssocID="{1B5EAA5D-F834-4E63-A947-A5F0A2DF8723}" presName="text_5" presStyleLbl="node1" presStyleIdx="4" presStyleCnt="5">
        <dgm:presLayoutVars>
          <dgm:bulletEnabled val="1"/>
        </dgm:presLayoutVars>
      </dgm:prSet>
      <dgm:spPr/>
      <dgm:t>
        <a:bodyPr/>
        <a:lstStyle/>
        <a:p>
          <a:endParaRPr lang="ru-RU"/>
        </a:p>
      </dgm:t>
    </dgm:pt>
    <dgm:pt modelId="{57C8435A-A23F-459F-9243-788B7C530895}" type="pres">
      <dgm:prSet presAssocID="{1B5EAA5D-F834-4E63-A947-A5F0A2DF8723}" presName="accent_5" presStyleCnt="0"/>
      <dgm:spPr/>
    </dgm:pt>
    <dgm:pt modelId="{8077D495-0021-40C6-8681-F5DACD87E498}" type="pres">
      <dgm:prSet presAssocID="{1B5EAA5D-F834-4E63-A947-A5F0A2DF8723}" presName="accentRepeatNode" presStyleLbl="solidFgAcc1" presStyleIdx="4" presStyleCnt="5" custFlipHor="1" custScaleX="12185" custScaleY="41466"/>
      <dgm:spPr/>
    </dgm:pt>
  </dgm:ptLst>
  <dgm:cxnLst>
    <dgm:cxn modelId="{5F113B08-FAFE-4C8A-AA0C-12F85FAD906F}" srcId="{C4C84562-79A0-443E-B95A-7F49471B860E}" destId="{1B5EAA5D-F834-4E63-A947-A5F0A2DF8723}" srcOrd="4" destOrd="0" parTransId="{0189142B-1B4A-450B-A8E0-EECBF47CE316}" sibTransId="{D7AB90DF-03B9-4546-B19F-AFB9AF1102C8}"/>
    <dgm:cxn modelId="{94D4964A-F2EB-4E47-A470-435F97822C90}" srcId="{C4C84562-79A0-443E-B95A-7F49471B860E}" destId="{AC39FCF7-FD4F-4D64-BB47-8B17C80D0B97}" srcOrd="3" destOrd="0" parTransId="{E7B3FFE6-83B2-4B24-81B8-DF7EEFC08E5B}" sibTransId="{3293B581-58FB-4022-8078-8CF9F65962FF}"/>
    <dgm:cxn modelId="{658C4071-E2E3-40BB-BECE-31A03699AE81}" type="presOf" srcId="{4E8DD1B8-A5A8-4251-931D-27D58A059ECE}" destId="{E8EF3632-49B7-402D-87D7-31C808691575}" srcOrd="0" destOrd="0" presId="urn:microsoft.com/office/officeart/2008/layout/VerticalCurvedList"/>
    <dgm:cxn modelId="{F4E609F3-08F1-4D42-8265-0D131D7FF200}" type="presOf" srcId="{C4C84562-79A0-443E-B95A-7F49471B860E}" destId="{9E2F9DBE-A8F4-4A0F-AFC1-77B4DAB1BE84}" srcOrd="0" destOrd="0" presId="urn:microsoft.com/office/officeart/2008/layout/VerticalCurvedList"/>
    <dgm:cxn modelId="{63F1BE93-0AD3-45AA-9260-8BF044AA39F5}" srcId="{C4C84562-79A0-443E-B95A-7F49471B860E}" destId="{4E8DD1B8-A5A8-4251-931D-27D58A059ECE}" srcOrd="2" destOrd="0" parTransId="{3BE39072-96BA-4C9A-AD59-96B670CC16FE}" sibTransId="{0DF3CA4D-3E8F-4B17-A1D9-01791DF61FC4}"/>
    <dgm:cxn modelId="{016C30F2-5975-4AD0-A0D0-984FC41994F5}" type="presOf" srcId="{AC39FCF7-FD4F-4D64-BB47-8B17C80D0B97}" destId="{D29B7EBE-373B-4944-B8AC-3E2287C9A04D}" srcOrd="0" destOrd="0" presId="urn:microsoft.com/office/officeart/2008/layout/VerticalCurvedList"/>
    <dgm:cxn modelId="{A1EDCBF9-FEA3-49A3-BB38-DCC05B7E1A16}" type="presOf" srcId="{04EE494A-1B98-4A37-A193-C597F205CDC2}" destId="{6485FF1E-16A1-40F9-A544-9B7EF2BFEB83}" srcOrd="0" destOrd="0" presId="urn:microsoft.com/office/officeart/2008/layout/VerticalCurvedList"/>
    <dgm:cxn modelId="{BB06EA49-99F5-4A39-B4A7-CD2038B063E4}" type="presOf" srcId="{D8E53BA3-1390-4450-B772-6B4545906CDD}" destId="{2E9C5AC3-CC98-492F-8E6A-B8B3C69AFC2B}" srcOrd="0" destOrd="0" presId="urn:microsoft.com/office/officeart/2008/layout/VerticalCurvedList"/>
    <dgm:cxn modelId="{7766FA5D-FC4C-4AAD-B4AF-774AF4B6A497}" srcId="{C4C84562-79A0-443E-B95A-7F49471B860E}" destId="{D1255496-CD00-4C77-9403-FF9F56BAE3EE}" srcOrd="1" destOrd="0" parTransId="{93F3D19C-258F-4918-BD59-2898D74D55CA}" sibTransId="{5B451C9C-9571-4680-B8F1-6EE6329E2A0B}"/>
    <dgm:cxn modelId="{365C2ACB-E6EA-48F5-8855-D3E2E547C639}" srcId="{C4C84562-79A0-443E-B95A-7F49471B860E}" destId="{D8E53BA3-1390-4450-B772-6B4545906CDD}" srcOrd="0" destOrd="0" parTransId="{4CD44A85-1071-4B86-A6C3-80A9791953D0}" sibTransId="{04EE494A-1B98-4A37-A193-C597F205CDC2}"/>
    <dgm:cxn modelId="{D6ED303E-6990-4BE5-913B-E82F989A7EBD}" type="presOf" srcId="{1B5EAA5D-F834-4E63-A947-A5F0A2DF8723}" destId="{22151917-6F4D-450B-9F87-237515A75A16}" srcOrd="0" destOrd="0" presId="urn:microsoft.com/office/officeart/2008/layout/VerticalCurvedList"/>
    <dgm:cxn modelId="{B3C1D042-844A-43BE-9F34-3DC8A69D3B4B}" type="presOf" srcId="{D1255496-CD00-4C77-9403-FF9F56BAE3EE}" destId="{88FC4739-1ED2-4548-AE9A-CD5A62ED100A}" srcOrd="0" destOrd="0" presId="urn:microsoft.com/office/officeart/2008/layout/VerticalCurvedList"/>
    <dgm:cxn modelId="{55B35162-F78E-45D0-9211-D835FE0D3FC0}" type="presParOf" srcId="{9E2F9DBE-A8F4-4A0F-AFC1-77B4DAB1BE84}" destId="{36A9D187-7F92-4E4A-AA37-4456241C6E19}" srcOrd="0" destOrd="0" presId="urn:microsoft.com/office/officeart/2008/layout/VerticalCurvedList"/>
    <dgm:cxn modelId="{581FEA63-FE50-4CC3-90DC-2407359CE0A4}" type="presParOf" srcId="{36A9D187-7F92-4E4A-AA37-4456241C6E19}" destId="{A511116D-C779-4A99-8105-05EEC23B0FF2}" srcOrd="0" destOrd="0" presId="urn:microsoft.com/office/officeart/2008/layout/VerticalCurvedList"/>
    <dgm:cxn modelId="{6E79C590-CB55-475F-91F9-927200920915}" type="presParOf" srcId="{A511116D-C779-4A99-8105-05EEC23B0FF2}" destId="{7D516A17-98BF-4C9B-8A76-77749C154271}" srcOrd="0" destOrd="0" presId="urn:microsoft.com/office/officeart/2008/layout/VerticalCurvedList"/>
    <dgm:cxn modelId="{92590462-4065-499A-A55C-AA3B91915E4C}" type="presParOf" srcId="{A511116D-C779-4A99-8105-05EEC23B0FF2}" destId="{6485FF1E-16A1-40F9-A544-9B7EF2BFEB83}" srcOrd="1" destOrd="0" presId="urn:microsoft.com/office/officeart/2008/layout/VerticalCurvedList"/>
    <dgm:cxn modelId="{36920140-24D4-4572-8B4C-28B02870635F}" type="presParOf" srcId="{A511116D-C779-4A99-8105-05EEC23B0FF2}" destId="{13208839-6C44-414F-B9F4-977F5DA6F445}" srcOrd="2" destOrd="0" presId="urn:microsoft.com/office/officeart/2008/layout/VerticalCurvedList"/>
    <dgm:cxn modelId="{F0A10E71-7A38-41AF-9F45-AA79B7A7CE6A}" type="presParOf" srcId="{A511116D-C779-4A99-8105-05EEC23B0FF2}" destId="{35AF03D6-8803-4560-A5B2-D8BC8523AE82}" srcOrd="3" destOrd="0" presId="urn:microsoft.com/office/officeart/2008/layout/VerticalCurvedList"/>
    <dgm:cxn modelId="{9E90C3E8-13AD-4514-B332-B0D9E338EDDA}" type="presParOf" srcId="{36A9D187-7F92-4E4A-AA37-4456241C6E19}" destId="{2E9C5AC3-CC98-492F-8E6A-B8B3C69AFC2B}" srcOrd="1" destOrd="0" presId="urn:microsoft.com/office/officeart/2008/layout/VerticalCurvedList"/>
    <dgm:cxn modelId="{36265200-021B-471B-8CF0-D09BDBDA33C1}" type="presParOf" srcId="{36A9D187-7F92-4E4A-AA37-4456241C6E19}" destId="{70DE55D2-52D6-4DDC-8D65-205A3D91A41C}" srcOrd="2" destOrd="0" presId="urn:microsoft.com/office/officeart/2008/layout/VerticalCurvedList"/>
    <dgm:cxn modelId="{6490D45A-FEA0-4DE1-97A6-CB235CF28F21}" type="presParOf" srcId="{70DE55D2-52D6-4DDC-8D65-205A3D91A41C}" destId="{DE7307BA-AB48-4D8E-B3E4-A23A4DE4ABB8}" srcOrd="0" destOrd="0" presId="urn:microsoft.com/office/officeart/2008/layout/VerticalCurvedList"/>
    <dgm:cxn modelId="{DE1DCAC0-5E7C-4BFF-8277-06B2BA6A7381}" type="presParOf" srcId="{36A9D187-7F92-4E4A-AA37-4456241C6E19}" destId="{88FC4739-1ED2-4548-AE9A-CD5A62ED100A}" srcOrd="3" destOrd="0" presId="urn:microsoft.com/office/officeart/2008/layout/VerticalCurvedList"/>
    <dgm:cxn modelId="{1721DB37-5511-47F5-9F47-D468E8E7C0F0}" type="presParOf" srcId="{36A9D187-7F92-4E4A-AA37-4456241C6E19}" destId="{3B4D1AC8-E9DE-4087-8793-5D78098F90B3}" srcOrd="4" destOrd="0" presId="urn:microsoft.com/office/officeart/2008/layout/VerticalCurvedList"/>
    <dgm:cxn modelId="{D027E25E-ADBD-498E-80E2-E7604B511072}" type="presParOf" srcId="{3B4D1AC8-E9DE-4087-8793-5D78098F90B3}" destId="{FE9FA313-4CEC-4268-ACBA-DAC9D258114B}" srcOrd="0" destOrd="0" presId="urn:microsoft.com/office/officeart/2008/layout/VerticalCurvedList"/>
    <dgm:cxn modelId="{9CD7737B-6644-4710-B7B1-54E00C780B97}" type="presParOf" srcId="{36A9D187-7F92-4E4A-AA37-4456241C6E19}" destId="{E8EF3632-49B7-402D-87D7-31C808691575}" srcOrd="5" destOrd="0" presId="urn:microsoft.com/office/officeart/2008/layout/VerticalCurvedList"/>
    <dgm:cxn modelId="{7B760D78-5657-49EA-A836-18797F138AE7}" type="presParOf" srcId="{36A9D187-7F92-4E4A-AA37-4456241C6E19}" destId="{D57802EE-3EDA-4E8E-AE10-2C7B5800C9BB}" srcOrd="6" destOrd="0" presId="urn:microsoft.com/office/officeart/2008/layout/VerticalCurvedList"/>
    <dgm:cxn modelId="{0F41DFC0-91E6-4492-A180-F8A95981D1DB}" type="presParOf" srcId="{D57802EE-3EDA-4E8E-AE10-2C7B5800C9BB}" destId="{E55FFB1D-37F2-44D1-92AA-EE2BE3B5A847}" srcOrd="0" destOrd="0" presId="urn:microsoft.com/office/officeart/2008/layout/VerticalCurvedList"/>
    <dgm:cxn modelId="{0E4AD4B3-73F3-4CA3-8A11-9AB7F2526644}" type="presParOf" srcId="{36A9D187-7F92-4E4A-AA37-4456241C6E19}" destId="{D29B7EBE-373B-4944-B8AC-3E2287C9A04D}" srcOrd="7" destOrd="0" presId="urn:microsoft.com/office/officeart/2008/layout/VerticalCurvedList"/>
    <dgm:cxn modelId="{EA6CD15D-5B79-474A-8A7F-409E382E315E}" type="presParOf" srcId="{36A9D187-7F92-4E4A-AA37-4456241C6E19}" destId="{20D4FE38-C6CE-4C6B-A33A-F603F0E59A0F}" srcOrd="8" destOrd="0" presId="urn:microsoft.com/office/officeart/2008/layout/VerticalCurvedList"/>
    <dgm:cxn modelId="{FBF65392-3D80-493C-BA2F-2E4B15095271}" type="presParOf" srcId="{20D4FE38-C6CE-4C6B-A33A-F603F0E59A0F}" destId="{8AEB928E-C540-41B8-B074-7E8F6DA0344E}" srcOrd="0" destOrd="0" presId="urn:microsoft.com/office/officeart/2008/layout/VerticalCurvedList"/>
    <dgm:cxn modelId="{12002D2F-C71C-4275-8D38-E2396A07A39C}" type="presParOf" srcId="{36A9D187-7F92-4E4A-AA37-4456241C6E19}" destId="{22151917-6F4D-450B-9F87-237515A75A16}" srcOrd="9" destOrd="0" presId="urn:microsoft.com/office/officeart/2008/layout/VerticalCurvedList"/>
    <dgm:cxn modelId="{EBF19309-8CDB-45A8-9E4E-B114B1221F25}" type="presParOf" srcId="{36A9D187-7F92-4E4A-AA37-4456241C6E19}" destId="{57C8435A-A23F-459F-9243-788B7C530895}" srcOrd="10" destOrd="0" presId="urn:microsoft.com/office/officeart/2008/layout/VerticalCurvedList"/>
    <dgm:cxn modelId="{FABBE3A6-B946-414D-B6E5-D284D6207E58}" type="presParOf" srcId="{57C8435A-A23F-459F-9243-788B7C530895}" destId="{8077D495-0021-40C6-8681-F5DACD87E498}" srcOrd="0" destOrd="0" presId="urn:microsoft.com/office/officeart/2008/layout/VerticalCurvedList"/>
  </dgm:cxnLst>
  <dgm:bg/>
  <dgm:whole/>
  <dgm:extLst>
    <a:ext uri="http://schemas.microsoft.com/office/drawing/2008/diagram">
      <dsp:dataModelExt xmlns=""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6669EE7-CAEE-444D-A2B9-7BABE4CB321E}" type="doc">
      <dgm:prSet loTypeId="urn:microsoft.com/office/officeart/2008/layout/LinedList" loCatId="list" qsTypeId="urn:microsoft.com/office/officeart/2005/8/quickstyle/simple1" qsCatId="simple" csTypeId="urn:microsoft.com/office/officeart/2005/8/colors/accent0_2" csCatId="mainScheme" phldr="1"/>
      <dgm:spPr/>
      <dgm:t>
        <a:bodyPr/>
        <a:lstStyle/>
        <a:p>
          <a:endParaRPr lang="ru-RU"/>
        </a:p>
      </dgm:t>
    </dgm:pt>
    <dgm:pt modelId="{6F0D3F23-9109-42CA-BE76-068B668492E1}">
      <dgm:prSet phldrT="[Текст]"/>
      <dgm:spPr/>
      <dgm:t>
        <a:bodyPr/>
        <a:lstStyle/>
        <a:p>
          <a:pPr algn="ctr"/>
          <a:endParaRPr lang="ru-RU" b="1" dirty="0">
            <a:solidFill>
              <a:srgbClr val="FF0000"/>
            </a:solidFill>
            <a:latin typeface="Cambria" panose="02040503050406030204" pitchFamily="18" charset="0"/>
          </a:endParaRPr>
        </a:p>
        <a:p>
          <a:pPr algn="ctr"/>
          <a:endParaRPr lang="ru-RU" b="1" dirty="0">
            <a:solidFill>
              <a:srgbClr val="FF0000"/>
            </a:solidFill>
            <a:latin typeface="Cambria" panose="02040503050406030204" pitchFamily="18" charset="0"/>
          </a:endParaRPr>
        </a:p>
        <a:p>
          <a:pPr algn="ctr"/>
          <a:endParaRPr lang="ru-RU" b="1" dirty="0">
            <a:solidFill>
              <a:srgbClr val="FF0000"/>
            </a:solidFill>
            <a:latin typeface="Cambria" panose="02040503050406030204" pitchFamily="18" charset="0"/>
          </a:endParaRPr>
        </a:p>
        <a:p>
          <a:pPr algn="ctr"/>
          <a:r>
            <a:rPr lang="ru-RU" b="1" dirty="0">
              <a:solidFill>
                <a:srgbClr val="FF0000"/>
              </a:solidFill>
              <a:latin typeface="Cambria" panose="02040503050406030204" pitchFamily="18" charset="0"/>
            </a:rPr>
            <a:t>НОВЫЕ ПОЛОЖЕНИЯ ЭТИЧЕСКОГО КОДЕКСА</a:t>
          </a:r>
        </a:p>
      </dgm:t>
    </dgm:pt>
    <dgm:pt modelId="{6D6A6735-2EBE-457E-802D-512534010F6A}" type="parTrans" cxnId="{FDAEE4F8-472D-4E59-ACD9-ABFA47B855B5}">
      <dgm:prSet/>
      <dgm:spPr/>
      <dgm:t>
        <a:bodyPr/>
        <a:lstStyle/>
        <a:p>
          <a:endParaRPr lang="ru-RU"/>
        </a:p>
      </dgm:t>
    </dgm:pt>
    <dgm:pt modelId="{C788DCC0-9CCD-4AFD-9D62-0D3003DC2B16}" type="sibTrans" cxnId="{FDAEE4F8-472D-4E59-ACD9-ABFA47B855B5}">
      <dgm:prSet/>
      <dgm:spPr/>
      <dgm:t>
        <a:bodyPr/>
        <a:lstStyle/>
        <a:p>
          <a:endParaRPr lang="ru-RU"/>
        </a:p>
      </dgm:t>
    </dgm:pt>
    <dgm:pt modelId="{B4C40F35-513E-4246-BC89-D757394ED86F}">
      <dgm:prSet phldrT="[Текст]" custT="1"/>
      <dgm:spPr/>
      <dgm:t>
        <a:bodyPr/>
        <a:lstStyle/>
        <a:p>
          <a:pPr algn="l">
            <a:lnSpc>
              <a:spcPct val="90000"/>
            </a:lnSpc>
            <a:spcBef>
              <a:spcPct val="0"/>
            </a:spcBef>
            <a:spcAft>
              <a:spcPct val="35000"/>
            </a:spcAft>
          </a:pPr>
          <a:endParaRPr lang="ru-RU" sz="1800" b="1" dirty="0">
            <a:solidFill>
              <a:schemeClr val="tx2"/>
            </a:solidFill>
            <a:latin typeface="Cambria" panose="02040503050406030204" pitchFamily="18" charset="0"/>
          </a:endParaRPr>
        </a:p>
        <a:p>
          <a:pPr algn="just">
            <a:lnSpc>
              <a:spcPct val="100000"/>
            </a:lnSpc>
            <a:spcBef>
              <a:spcPts val="0"/>
            </a:spcBef>
            <a:spcAft>
              <a:spcPts val="0"/>
            </a:spcAft>
          </a:pPr>
          <a:r>
            <a:rPr lang="ru-RU" sz="2800" b="1" dirty="0">
              <a:solidFill>
                <a:schemeClr val="tx2"/>
              </a:solidFill>
              <a:latin typeface="Cambria" panose="02040503050406030204" pitchFamily="18" charset="0"/>
            </a:rPr>
            <a:t>РАСКРЫТА РОЛЬ ГОССЛУЖБЫ В ОБЩЕСТВЕ С УЧЕТОМ УСТАНОВОК ГЛАВЫ ГОСУДАРСТВА И ЗАКОНА</a:t>
          </a:r>
        </a:p>
      </dgm:t>
    </dgm:pt>
    <dgm:pt modelId="{17150617-3E32-4178-8406-E93525452F8D}" type="parTrans" cxnId="{F8A6A7EF-92E3-4390-892B-46AB6422CDDA}">
      <dgm:prSet/>
      <dgm:spPr/>
      <dgm:t>
        <a:bodyPr/>
        <a:lstStyle/>
        <a:p>
          <a:endParaRPr lang="ru-RU"/>
        </a:p>
      </dgm:t>
    </dgm:pt>
    <dgm:pt modelId="{56D6F84F-23D5-44DD-8B69-283FDC425D3F}" type="sibTrans" cxnId="{F8A6A7EF-92E3-4390-892B-46AB6422CDDA}">
      <dgm:prSet/>
      <dgm:spPr/>
      <dgm:t>
        <a:bodyPr/>
        <a:lstStyle/>
        <a:p>
          <a:endParaRPr lang="ru-RU"/>
        </a:p>
      </dgm:t>
    </dgm:pt>
    <dgm:pt modelId="{1FF9CB9E-A9E4-4BC0-9050-329878AEEB86}">
      <dgm:prSet phldrT="[Текст]" custT="1"/>
      <dgm:spPr/>
      <dgm: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lang="ru-RU" sz="2800" b="1" dirty="0">
            <a:solidFill>
              <a:schemeClr val="tx2"/>
            </a:solidFill>
            <a:latin typeface="Cambria" panose="02040503050406030204" pitchFamily="18" charset="0"/>
          </a:endParaRPr>
        </a:p>
        <a:p>
          <a:pPr marL="0" marR="0" lvl="0" indent="0" algn="just" defTabSz="914400" eaLnBrk="1" fontAlgn="auto" latinLnBrk="0" hangingPunct="1">
            <a:lnSpc>
              <a:spcPct val="100000"/>
            </a:lnSpc>
            <a:spcBef>
              <a:spcPts val="0"/>
            </a:spcBef>
            <a:spcAft>
              <a:spcPts val="0"/>
            </a:spcAft>
            <a:buClrTx/>
            <a:buSzTx/>
            <a:buFontTx/>
            <a:buNone/>
            <a:tabLst/>
            <a:defRPr/>
          </a:pPr>
          <a:r>
            <a:rPr lang="ru-RU" sz="2800" b="1" dirty="0">
              <a:solidFill>
                <a:schemeClr val="tx2"/>
              </a:solidFill>
              <a:latin typeface="Cambria" panose="02040503050406030204" pitchFamily="18" charset="0"/>
            </a:rPr>
            <a:t>ЭТИЧЕСКИЕ ТРЕБОВАНИЯ РАЗДЕЛЕНЫ ОТ ИНЫХ ПОЛОЖЕНИЙ, НЕ ОТНОСЯЩИХСЯ К СЛУЖЕБНОЙ ЭТИКЕ ГОССЛУЖАЩИХ</a:t>
          </a:r>
          <a:endParaRPr lang="ru-RU" sz="2800" dirty="0">
            <a:solidFill>
              <a:schemeClr val="tx2"/>
            </a:solidFill>
          </a:endParaRPr>
        </a:p>
      </dgm:t>
    </dgm:pt>
    <dgm:pt modelId="{F95209C7-F7F6-46E2-B893-9CC884699C3E}" type="parTrans" cxnId="{195AB4B8-409C-4182-BD85-BBA17F185C39}">
      <dgm:prSet/>
      <dgm:spPr/>
      <dgm:t>
        <a:bodyPr/>
        <a:lstStyle/>
        <a:p>
          <a:endParaRPr lang="ru-RU"/>
        </a:p>
      </dgm:t>
    </dgm:pt>
    <dgm:pt modelId="{89EA5632-810A-414A-9CBE-3C36AEB92B85}" type="sibTrans" cxnId="{195AB4B8-409C-4182-BD85-BBA17F185C39}">
      <dgm:prSet/>
      <dgm:spPr/>
      <dgm:t>
        <a:bodyPr/>
        <a:lstStyle/>
        <a:p>
          <a:endParaRPr lang="ru-RU"/>
        </a:p>
      </dgm:t>
    </dgm:pt>
    <dgm:pt modelId="{CAEE5782-8EB9-4F08-ADDD-88BF39691183}">
      <dgm:prSet phldrT="[Текст]" custT="1"/>
      <dgm:spPr/>
      <dgm:t>
        <a:bodyPr/>
        <a:lstStyle/>
        <a:p>
          <a:pPr algn="l">
            <a:lnSpc>
              <a:spcPct val="100000"/>
            </a:lnSpc>
            <a:spcBef>
              <a:spcPts val="0"/>
            </a:spcBef>
            <a:spcAft>
              <a:spcPts val="0"/>
            </a:spcAft>
            <a:buNone/>
          </a:pPr>
          <a:endParaRPr lang="ru-RU" sz="2800" b="1" dirty="0">
            <a:solidFill>
              <a:schemeClr val="tx2"/>
            </a:solidFill>
            <a:latin typeface="Cambria" panose="02040503050406030204" pitchFamily="18" charset="0"/>
          </a:endParaRPr>
        </a:p>
        <a:p>
          <a:pPr algn="just">
            <a:lnSpc>
              <a:spcPct val="100000"/>
            </a:lnSpc>
            <a:spcBef>
              <a:spcPts val="0"/>
            </a:spcBef>
            <a:spcAft>
              <a:spcPts val="0"/>
            </a:spcAft>
            <a:buNone/>
          </a:pPr>
          <a:r>
            <a:rPr lang="ru-RU" sz="2800" b="1" dirty="0">
              <a:solidFill>
                <a:srgbClr val="FF0000"/>
              </a:solidFill>
              <a:latin typeface="Cambria" panose="02040503050406030204" pitchFamily="18" charset="0"/>
            </a:rPr>
            <a:t>АКЦЕНТ НА МОРАЛЬНО-НРАВСТВЕННОМ АСПЕКТЕ, ФОРМИРОВАНИЕ ВЫСОКОЙ КУЛЬТУРЫ ВЗАИМООТНОШЕНИЙ И СОЗДАНИЕ АТМОСФЕРЫ ДОБРОПОРЯДОЧНОСТИ</a:t>
          </a:r>
          <a:endParaRPr lang="ru-RU" sz="2800" dirty="0">
            <a:solidFill>
              <a:srgbClr val="FF0000"/>
            </a:solidFill>
          </a:endParaRPr>
        </a:p>
      </dgm:t>
    </dgm:pt>
    <dgm:pt modelId="{B33F9C85-D3BB-46DC-87A8-471B091407AD}" type="parTrans" cxnId="{7FEDF9EC-CDFD-4516-AE3A-A7623ADC3AD6}">
      <dgm:prSet/>
      <dgm:spPr/>
      <dgm:t>
        <a:bodyPr/>
        <a:lstStyle/>
        <a:p>
          <a:endParaRPr lang="ru-RU"/>
        </a:p>
      </dgm:t>
    </dgm:pt>
    <dgm:pt modelId="{6DAA20EA-EC2B-4112-B1D5-FA24A45AC2CD}" type="sibTrans" cxnId="{7FEDF9EC-CDFD-4516-AE3A-A7623ADC3AD6}">
      <dgm:prSet/>
      <dgm:spPr/>
      <dgm:t>
        <a:bodyPr/>
        <a:lstStyle/>
        <a:p>
          <a:endParaRPr lang="ru-RU"/>
        </a:p>
      </dgm:t>
    </dgm:pt>
    <dgm:pt modelId="{0BA2FF1B-04FE-4176-A667-C8DA582CBFCB}">
      <dgm:prSet phldrT="[Текст]" custT="1"/>
      <dgm:spPr/>
      <dgm:t>
        <a:bodyPr/>
        <a:lstStyle/>
        <a:p>
          <a:pPr algn="l">
            <a:lnSpc>
              <a:spcPct val="100000"/>
            </a:lnSpc>
            <a:spcBef>
              <a:spcPts val="0"/>
            </a:spcBef>
            <a:spcAft>
              <a:spcPts val="0"/>
            </a:spcAft>
          </a:pPr>
          <a:endParaRPr lang="ru-RU" sz="2800" b="1" dirty="0">
            <a:solidFill>
              <a:schemeClr val="tx2"/>
            </a:solidFill>
            <a:latin typeface="Cambria" panose="02040503050406030204" pitchFamily="18" charset="0"/>
          </a:endParaRPr>
        </a:p>
        <a:p>
          <a:pPr algn="just">
            <a:lnSpc>
              <a:spcPct val="100000"/>
            </a:lnSpc>
            <a:spcBef>
              <a:spcPts val="0"/>
            </a:spcBef>
            <a:spcAft>
              <a:spcPts val="0"/>
            </a:spcAft>
          </a:pPr>
          <a:r>
            <a:rPr lang="ru-RU" sz="2800" b="1" dirty="0">
              <a:solidFill>
                <a:schemeClr val="tx2"/>
              </a:solidFill>
              <a:latin typeface="Cambria" panose="02040503050406030204" pitchFamily="18" charset="0"/>
            </a:rPr>
            <a:t>ПРЕДУСМОТРЕНЫ ЭТИЧЕСКИЕ ПРИНЦИПЫ ГОССЛУЖБЫ</a:t>
          </a:r>
          <a:endParaRPr lang="ru-RU" sz="2800" dirty="0">
            <a:solidFill>
              <a:schemeClr val="tx2"/>
            </a:solidFill>
          </a:endParaRPr>
        </a:p>
      </dgm:t>
    </dgm:pt>
    <dgm:pt modelId="{4B4283B4-4450-4D6E-A159-93330CBC3D5C}" type="parTrans" cxnId="{9DA08910-E39D-4E5D-A081-ED395BB459D3}">
      <dgm:prSet/>
      <dgm:spPr/>
      <dgm:t>
        <a:bodyPr/>
        <a:lstStyle/>
        <a:p>
          <a:endParaRPr lang="ru-RU"/>
        </a:p>
      </dgm:t>
    </dgm:pt>
    <dgm:pt modelId="{23589D3F-DCB6-4B1A-83BA-17FB53B5995B}" type="sibTrans" cxnId="{9DA08910-E39D-4E5D-A081-ED395BB459D3}">
      <dgm:prSet/>
      <dgm:spPr/>
      <dgm:t>
        <a:bodyPr/>
        <a:lstStyle/>
        <a:p>
          <a:endParaRPr lang="ru-RU"/>
        </a:p>
      </dgm:t>
    </dgm:pt>
    <dgm:pt modelId="{9190460F-6934-426B-BF61-3FC844017D1A}" type="pres">
      <dgm:prSet presAssocID="{B6669EE7-CAEE-444D-A2B9-7BABE4CB321E}" presName="vert0" presStyleCnt="0">
        <dgm:presLayoutVars>
          <dgm:dir/>
          <dgm:animOne val="branch"/>
          <dgm:animLvl val="lvl"/>
        </dgm:presLayoutVars>
      </dgm:prSet>
      <dgm:spPr/>
      <dgm:t>
        <a:bodyPr/>
        <a:lstStyle/>
        <a:p>
          <a:endParaRPr lang="ru-RU"/>
        </a:p>
      </dgm:t>
    </dgm:pt>
    <dgm:pt modelId="{8D4CE458-003C-4D96-B375-6DF1DEA4636E}" type="pres">
      <dgm:prSet presAssocID="{6F0D3F23-9109-42CA-BE76-068B668492E1}" presName="thickLine" presStyleLbl="alignNode1" presStyleIdx="0" presStyleCnt="1"/>
      <dgm:spPr/>
    </dgm:pt>
    <dgm:pt modelId="{81BFA559-25BD-4F63-88FE-582E941D5C28}" type="pres">
      <dgm:prSet presAssocID="{6F0D3F23-9109-42CA-BE76-068B668492E1}" presName="horz1" presStyleCnt="0"/>
      <dgm:spPr/>
    </dgm:pt>
    <dgm:pt modelId="{4AB0944F-276B-40D1-8B57-BDC53767E66C}" type="pres">
      <dgm:prSet presAssocID="{6F0D3F23-9109-42CA-BE76-068B668492E1}" presName="tx1" presStyleLbl="revTx" presStyleIdx="0" presStyleCnt="5" custScaleX="117067" custScaleY="99947"/>
      <dgm:spPr/>
      <dgm:t>
        <a:bodyPr/>
        <a:lstStyle/>
        <a:p>
          <a:endParaRPr lang="ru-RU"/>
        </a:p>
      </dgm:t>
    </dgm:pt>
    <dgm:pt modelId="{DCDACD78-D61F-4293-BD50-A0DFFA9CFEC2}" type="pres">
      <dgm:prSet presAssocID="{6F0D3F23-9109-42CA-BE76-068B668492E1}" presName="vert1" presStyleCnt="0"/>
      <dgm:spPr/>
    </dgm:pt>
    <dgm:pt modelId="{35879CB9-657F-4326-B813-FA4845BE24D1}" type="pres">
      <dgm:prSet presAssocID="{B4C40F35-513E-4246-BC89-D757394ED86F}" presName="vertSpace2a" presStyleCnt="0"/>
      <dgm:spPr/>
    </dgm:pt>
    <dgm:pt modelId="{C8DD52C0-E792-44D8-9A0B-F54891DF21CE}" type="pres">
      <dgm:prSet presAssocID="{B4C40F35-513E-4246-BC89-D757394ED86F}" presName="horz2" presStyleCnt="0"/>
      <dgm:spPr/>
    </dgm:pt>
    <dgm:pt modelId="{7C9DF8B3-E38E-411C-A0D4-4A8220E134B1}" type="pres">
      <dgm:prSet presAssocID="{B4C40F35-513E-4246-BC89-D757394ED86F}" presName="horzSpace2" presStyleCnt="0"/>
      <dgm:spPr/>
    </dgm:pt>
    <dgm:pt modelId="{9125BD6A-0B65-4372-9452-312F0F65E965}" type="pres">
      <dgm:prSet presAssocID="{B4C40F35-513E-4246-BC89-D757394ED86F}" presName="tx2" presStyleLbl="revTx" presStyleIdx="1" presStyleCnt="5"/>
      <dgm:spPr/>
      <dgm:t>
        <a:bodyPr/>
        <a:lstStyle/>
        <a:p>
          <a:endParaRPr lang="ru-RU"/>
        </a:p>
      </dgm:t>
    </dgm:pt>
    <dgm:pt modelId="{C6FED103-F2AF-44AB-9BE2-CC21937D2E24}" type="pres">
      <dgm:prSet presAssocID="{B4C40F35-513E-4246-BC89-D757394ED86F}" presName="vert2" presStyleCnt="0"/>
      <dgm:spPr/>
    </dgm:pt>
    <dgm:pt modelId="{2D6E7B14-A784-4459-9FCC-5A79FBDF8695}" type="pres">
      <dgm:prSet presAssocID="{B4C40F35-513E-4246-BC89-D757394ED86F}" presName="thinLine2b" presStyleLbl="callout" presStyleIdx="0" presStyleCnt="4"/>
      <dgm:spPr/>
    </dgm:pt>
    <dgm:pt modelId="{A7BC7531-5178-4449-852D-57305F2CEF2B}" type="pres">
      <dgm:prSet presAssocID="{B4C40F35-513E-4246-BC89-D757394ED86F}" presName="vertSpace2b" presStyleCnt="0"/>
      <dgm:spPr/>
    </dgm:pt>
    <dgm:pt modelId="{BF62B36C-473B-46F5-B54A-E8FAAF01526C}" type="pres">
      <dgm:prSet presAssocID="{1FF9CB9E-A9E4-4BC0-9050-329878AEEB86}" presName="horz2" presStyleCnt="0"/>
      <dgm:spPr/>
    </dgm:pt>
    <dgm:pt modelId="{D1A72A73-1FDA-4D46-86CE-32E08E18DA2D}" type="pres">
      <dgm:prSet presAssocID="{1FF9CB9E-A9E4-4BC0-9050-329878AEEB86}" presName="horzSpace2" presStyleCnt="0"/>
      <dgm:spPr/>
    </dgm:pt>
    <dgm:pt modelId="{E4E6F606-1920-42BB-816C-5A1BAB9DA8BA}" type="pres">
      <dgm:prSet presAssocID="{1FF9CB9E-A9E4-4BC0-9050-329878AEEB86}" presName="tx2" presStyleLbl="revTx" presStyleIdx="2" presStyleCnt="5"/>
      <dgm:spPr/>
      <dgm:t>
        <a:bodyPr/>
        <a:lstStyle/>
        <a:p>
          <a:endParaRPr lang="ru-RU"/>
        </a:p>
      </dgm:t>
    </dgm:pt>
    <dgm:pt modelId="{6AD51DF5-A7F0-4934-81E9-32C8F3376816}" type="pres">
      <dgm:prSet presAssocID="{1FF9CB9E-A9E4-4BC0-9050-329878AEEB86}" presName="vert2" presStyleCnt="0"/>
      <dgm:spPr/>
    </dgm:pt>
    <dgm:pt modelId="{63CA77D7-ADA1-4757-A7B6-230C627FA6A4}" type="pres">
      <dgm:prSet presAssocID="{1FF9CB9E-A9E4-4BC0-9050-329878AEEB86}" presName="thinLine2b" presStyleLbl="callout" presStyleIdx="1" presStyleCnt="4"/>
      <dgm:spPr/>
    </dgm:pt>
    <dgm:pt modelId="{DA1EF2ED-FAB7-4316-979D-D9CFAF0EE84C}" type="pres">
      <dgm:prSet presAssocID="{1FF9CB9E-A9E4-4BC0-9050-329878AEEB86}" presName="vertSpace2b" presStyleCnt="0"/>
      <dgm:spPr/>
    </dgm:pt>
    <dgm:pt modelId="{12DCA888-3695-438B-958D-D79F4D8FD82E}" type="pres">
      <dgm:prSet presAssocID="{CAEE5782-8EB9-4F08-ADDD-88BF39691183}" presName="horz2" presStyleCnt="0"/>
      <dgm:spPr/>
    </dgm:pt>
    <dgm:pt modelId="{6C89A54F-41CC-4770-9B64-3EEC6A94B8D6}" type="pres">
      <dgm:prSet presAssocID="{CAEE5782-8EB9-4F08-ADDD-88BF39691183}" presName="horzSpace2" presStyleCnt="0"/>
      <dgm:spPr/>
    </dgm:pt>
    <dgm:pt modelId="{B4129FDE-D218-475E-A530-F4DC6D10B19B}" type="pres">
      <dgm:prSet presAssocID="{CAEE5782-8EB9-4F08-ADDD-88BF39691183}" presName="tx2" presStyleLbl="revTx" presStyleIdx="3" presStyleCnt="5"/>
      <dgm:spPr/>
      <dgm:t>
        <a:bodyPr/>
        <a:lstStyle/>
        <a:p>
          <a:endParaRPr lang="ru-RU"/>
        </a:p>
      </dgm:t>
    </dgm:pt>
    <dgm:pt modelId="{6B10E6F8-01E4-47E5-9D3A-51F09D8AF256}" type="pres">
      <dgm:prSet presAssocID="{CAEE5782-8EB9-4F08-ADDD-88BF39691183}" presName="vert2" presStyleCnt="0"/>
      <dgm:spPr/>
    </dgm:pt>
    <dgm:pt modelId="{D54FEA8F-EBA7-42A8-96BF-E579077587B7}" type="pres">
      <dgm:prSet presAssocID="{CAEE5782-8EB9-4F08-ADDD-88BF39691183}" presName="thinLine2b" presStyleLbl="callout" presStyleIdx="2" presStyleCnt="4"/>
      <dgm:spPr/>
    </dgm:pt>
    <dgm:pt modelId="{E831B9BE-1047-48F0-8BCF-DA7935013DAF}" type="pres">
      <dgm:prSet presAssocID="{CAEE5782-8EB9-4F08-ADDD-88BF39691183}" presName="vertSpace2b" presStyleCnt="0"/>
      <dgm:spPr/>
    </dgm:pt>
    <dgm:pt modelId="{7FD2A14D-A49B-46CE-9AF8-D4D2D6AFA42E}" type="pres">
      <dgm:prSet presAssocID="{0BA2FF1B-04FE-4176-A667-C8DA582CBFCB}" presName="horz2" presStyleCnt="0"/>
      <dgm:spPr/>
    </dgm:pt>
    <dgm:pt modelId="{657CD16E-54A4-4D32-B5A8-59CDE8D752CD}" type="pres">
      <dgm:prSet presAssocID="{0BA2FF1B-04FE-4176-A667-C8DA582CBFCB}" presName="horzSpace2" presStyleCnt="0"/>
      <dgm:spPr/>
    </dgm:pt>
    <dgm:pt modelId="{D52DDE89-C46C-45E2-9938-D60EAF83DDAB}" type="pres">
      <dgm:prSet presAssocID="{0BA2FF1B-04FE-4176-A667-C8DA582CBFCB}" presName="tx2" presStyleLbl="revTx" presStyleIdx="4" presStyleCnt="5"/>
      <dgm:spPr/>
      <dgm:t>
        <a:bodyPr/>
        <a:lstStyle/>
        <a:p>
          <a:endParaRPr lang="ru-RU"/>
        </a:p>
      </dgm:t>
    </dgm:pt>
    <dgm:pt modelId="{B63F1BFB-DA19-4F9B-8390-5DFC4132569F}" type="pres">
      <dgm:prSet presAssocID="{0BA2FF1B-04FE-4176-A667-C8DA582CBFCB}" presName="vert2" presStyleCnt="0"/>
      <dgm:spPr/>
    </dgm:pt>
    <dgm:pt modelId="{93D900E0-3793-413F-828D-65CB99D143D0}" type="pres">
      <dgm:prSet presAssocID="{0BA2FF1B-04FE-4176-A667-C8DA582CBFCB}" presName="thinLine2b" presStyleLbl="callout" presStyleIdx="3" presStyleCnt="4"/>
      <dgm:spPr/>
    </dgm:pt>
    <dgm:pt modelId="{5B275136-8B46-41CA-8321-12236443E9D0}" type="pres">
      <dgm:prSet presAssocID="{0BA2FF1B-04FE-4176-A667-C8DA582CBFCB}" presName="vertSpace2b" presStyleCnt="0"/>
      <dgm:spPr/>
    </dgm:pt>
  </dgm:ptLst>
  <dgm:cxnLst>
    <dgm:cxn modelId="{7FEDF9EC-CDFD-4516-AE3A-A7623ADC3AD6}" srcId="{6F0D3F23-9109-42CA-BE76-068B668492E1}" destId="{CAEE5782-8EB9-4F08-ADDD-88BF39691183}" srcOrd="2" destOrd="0" parTransId="{B33F9C85-D3BB-46DC-87A8-471B091407AD}" sibTransId="{6DAA20EA-EC2B-4112-B1D5-FA24A45AC2CD}"/>
    <dgm:cxn modelId="{0A76B9D9-EFEF-46D6-AD1D-386B7601DD3D}" type="presOf" srcId="{CAEE5782-8EB9-4F08-ADDD-88BF39691183}" destId="{B4129FDE-D218-475E-A530-F4DC6D10B19B}" srcOrd="0" destOrd="0" presId="urn:microsoft.com/office/officeart/2008/layout/LinedList"/>
    <dgm:cxn modelId="{F8A6A7EF-92E3-4390-892B-46AB6422CDDA}" srcId="{6F0D3F23-9109-42CA-BE76-068B668492E1}" destId="{B4C40F35-513E-4246-BC89-D757394ED86F}" srcOrd="0" destOrd="0" parTransId="{17150617-3E32-4178-8406-E93525452F8D}" sibTransId="{56D6F84F-23D5-44DD-8B69-283FDC425D3F}"/>
    <dgm:cxn modelId="{9DA08910-E39D-4E5D-A081-ED395BB459D3}" srcId="{6F0D3F23-9109-42CA-BE76-068B668492E1}" destId="{0BA2FF1B-04FE-4176-A667-C8DA582CBFCB}" srcOrd="3" destOrd="0" parTransId="{4B4283B4-4450-4D6E-A159-93330CBC3D5C}" sibTransId="{23589D3F-DCB6-4B1A-83BA-17FB53B5995B}"/>
    <dgm:cxn modelId="{B692FEB0-F23F-4874-93FB-0E06F83FA029}" type="presOf" srcId="{0BA2FF1B-04FE-4176-A667-C8DA582CBFCB}" destId="{D52DDE89-C46C-45E2-9938-D60EAF83DDAB}" srcOrd="0" destOrd="0" presId="urn:microsoft.com/office/officeart/2008/layout/LinedList"/>
    <dgm:cxn modelId="{C23BFB73-B96A-4884-9A60-E231DC046CDB}" type="presOf" srcId="{B6669EE7-CAEE-444D-A2B9-7BABE4CB321E}" destId="{9190460F-6934-426B-BF61-3FC844017D1A}" srcOrd="0" destOrd="0" presId="urn:microsoft.com/office/officeart/2008/layout/LinedList"/>
    <dgm:cxn modelId="{195AB4B8-409C-4182-BD85-BBA17F185C39}" srcId="{6F0D3F23-9109-42CA-BE76-068B668492E1}" destId="{1FF9CB9E-A9E4-4BC0-9050-329878AEEB86}" srcOrd="1" destOrd="0" parTransId="{F95209C7-F7F6-46E2-B893-9CC884699C3E}" sibTransId="{89EA5632-810A-414A-9CBE-3C36AEB92B85}"/>
    <dgm:cxn modelId="{C434A461-9E22-4EB5-A850-9829C940FE47}" type="presOf" srcId="{B4C40F35-513E-4246-BC89-D757394ED86F}" destId="{9125BD6A-0B65-4372-9452-312F0F65E965}" srcOrd="0" destOrd="0" presId="urn:microsoft.com/office/officeart/2008/layout/LinedList"/>
    <dgm:cxn modelId="{7C0AEAF3-6714-464B-A5BF-AE6729AF5718}" type="presOf" srcId="{6F0D3F23-9109-42CA-BE76-068B668492E1}" destId="{4AB0944F-276B-40D1-8B57-BDC53767E66C}" srcOrd="0" destOrd="0" presId="urn:microsoft.com/office/officeart/2008/layout/LinedList"/>
    <dgm:cxn modelId="{FDAEE4F8-472D-4E59-ACD9-ABFA47B855B5}" srcId="{B6669EE7-CAEE-444D-A2B9-7BABE4CB321E}" destId="{6F0D3F23-9109-42CA-BE76-068B668492E1}" srcOrd="0" destOrd="0" parTransId="{6D6A6735-2EBE-457E-802D-512534010F6A}" sibTransId="{C788DCC0-9CCD-4AFD-9D62-0D3003DC2B16}"/>
    <dgm:cxn modelId="{3E38B7DE-21DF-4DE9-BF3B-126667D26A93}" type="presOf" srcId="{1FF9CB9E-A9E4-4BC0-9050-329878AEEB86}" destId="{E4E6F606-1920-42BB-816C-5A1BAB9DA8BA}" srcOrd="0" destOrd="0" presId="urn:microsoft.com/office/officeart/2008/layout/LinedList"/>
    <dgm:cxn modelId="{7CDBA71C-81A8-4284-9FE1-D20864D04A60}" type="presParOf" srcId="{9190460F-6934-426B-BF61-3FC844017D1A}" destId="{8D4CE458-003C-4D96-B375-6DF1DEA4636E}" srcOrd="0" destOrd="0" presId="urn:microsoft.com/office/officeart/2008/layout/LinedList"/>
    <dgm:cxn modelId="{721E5680-FD20-410E-BB87-0AA2F28B244A}" type="presParOf" srcId="{9190460F-6934-426B-BF61-3FC844017D1A}" destId="{81BFA559-25BD-4F63-88FE-582E941D5C28}" srcOrd="1" destOrd="0" presId="urn:microsoft.com/office/officeart/2008/layout/LinedList"/>
    <dgm:cxn modelId="{7B8F5362-B8BF-42DA-B824-AB323C03EE0C}" type="presParOf" srcId="{81BFA559-25BD-4F63-88FE-582E941D5C28}" destId="{4AB0944F-276B-40D1-8B57-BDC53767E66C}" srcOrd="0" destOrd="0" presId="urn:microsoft.com/office/officeart/2008/layout/LinedList"/>
    <dgm:cxn modelId="{206D6464-FBEE-4FF5-99D9-9E61B2B74EE8}" type="presParOf" srcId="{81BFA559-25BD-4F63-88FE-582E941D5C28}" destId="{DCDACD78-D61F-4293-BD50-A0DFFA9CFEC2}" srcOrd="1" destOrd="0" presId="urn:microsoft.com/office/officeart/2008/layout/LinedList"/>
    <dgm:cxn modelId="{D669DDB6-12A0-402F-8870-D5C854144F66}" type="presParOf" srcId="{DCDACD78-D61F-4293-BD50-A0DFFA9CFEC2}" destId="{35879CB9-657F-4326-B813-FA4845BE24D1}" srcOrd="0" destOrd="0" presId="urn:microsoft.com/office/officeart/2008/layout/LinedList"/>
    <dgm:cxn modelId="{BF8EC04A-F986-4F8C-BECA-016F0C4CF174}" type="presParOf" srcId="{DCDACD78-D61F-4293-BD50-A0DFFA9CFEC2}" destId="{C8DD52C0-E792-44D8-9A0B-F54891DF21CE}" srcOrd="1" destOrd="0" presId="urn:microsoft.com/office/officeart/2008/layout/LinedList"/>
    <dgm:cxn modelId="{E6B4541E-9A5E-4DBE-AB20-043921EFF01A}" type="presParOf" srcId="{C8DD52C0-E792-44D8-9A0B-F54891DF21CE}" destId="{7C9DF8B3-E38E-411C-A0D4-4A8220E134B1}" srcOrd="0" destOrd="0" presId="urn:microsoft.com/office/officeart/2008/layout/LinedList"/>
    <dgm:cxn modelId="{F91D01CC-E12C-4F31-8969-49BABDD541A4}" type="presParOf" srcId="{C8DD52C0-E792-44D8-9A0B-F54891DF21CE}" destId="{9125BD6A-0B65-4372-9452-312F0F65E965}" srcOrd="1" destOrd="0" presId="urn:microsoft.com/office/officeart/2008/layout/LinedList"/>
    <dgm:cxn modelId="{1B8401EC-5E9B-43D9-8CBB-7A396286BA36}" type="presParOf" srcId="{C8DD52C0-E792-44D8-9A0B-F54891DF21CE}" destId="{C6FED103-F2AF-44AB-9BE2-CC21937D2E24}" srcOrd="2" destOrd="0" presId="urn:microsoft.com/office/officeart/2008/layout/LinedList"/>
    <dgm:cxn modelId="{AAAE838C-2D02-4ACD-A8B2-CC1413AE9E14}" type="presParOf" srcId="{DCDACD78-D61F-4293-BD50-A0DFFA9CFEC2}" destId="{2D6E7B14-A784-4459-9FCC-5A79FBDF8695}" srcOrd="2" destOrd="0" presId="urn:microsoft.com/office/officeart/2008/layout/LinedList"/>
    <dgm:cxn modelId="{2638B0F6-8D03-474A-A344-3B8597606630}" type="presParOf" srcId="{DCDACD78-D61F-4293-BD50-A0DFFA9CFEC2}" destId="{A7BC7531-5178-4449-852D-57305F2CEF2B}" srcOrd="3" destOrd="0" presId="urn:microsoft.com/office/officeart/2008/layout/LinedList"/>
    <dgm:cxn modelId="{8911844F-3351-4F1A-9AA4-B30989FF833C}" type="presParOf" srcId="{DCDACD78-D61F-4293-BD50-A0DFFA9CFEC2}" destId="{BF62B36C-473B-46F5-B54A-E8FAAF01526C}" srcOrd="4" destOrd="0" presId="urn:microsoft.com/office/officeart/2008/layout/LinedList"/>
    <dgm:cxn modelId="{72ADE870-E1FF-438A-9AE7-7578316D35C1}" type="presParOf" srcId="{BF62B36C-473B-46F5-B54A-E8FAAF01526C}" destId="{D1A72A73-1FDA-4D46-86CE-32E08E18DA2D}" srcOrd="0" destOrd="0" presId="urn:microsoft.com/office/officeart/2008/layout/LinedList"/>
    <dgm:cxn modelId="{1D9C82B2-07AB-45F3-ACC8-F54BD5A0CDD1}" type="presParOf" srcId="{BF62B36C-473B-46F5-B54A-E8FAAF01526C}" destId="{E4E6F606-1920-42BB-816C-5A1BAB9DA8BA}" srcOrd="1" destOrd="0" presId="urn:microsoft.com/office/officeart/2008/layout/LinedList"/>
    <dgm:cxn modelId="{6A3ED4BB-5994-436E-8488-3F4CCEFFD48F}" type="presParOf" srcId="{BF62B36C-473B-46F5-B54A-E8FAAF01526C}" destId="{6AD51DF5-A7F0-4934-81E9-32C8F3376816}" srcOrd="2" destOrd="0" presId="urn:microsoft.com/office/officeart/2008/layout/LinedList"/>
    <dgm:cxn modelId="{EE64E4ED-C4D6-4E04-8725-AF7282997D65}" type="presParOf" srcId="{DCDACD78-D61F-4293-BD50-A0DFFA9CFEC2}" destId="{63CA77D7-ADA1-4757-A7B6-230C627FA6A4}" srcOrd="5" destOrd="0" presId="urn:microsoft.com/office/officeart/2008/layout/LinedList"/>
    <dgm:cxn modelId="{46504AC2-7380-475B-AA43-11FAD9481732}" type="presParOf" srcId="{DCDACD78-D61F-4293-BD50-A0DFFA9CFEC2}" destId="{DA1EF2ED-FAB7-4316-979D-D9CFAF0EE84C}" srcOrd="6" destOrd="0" presId="urn:microsoft.com/office/officeart/2008/layout/LinedList"/>
    <dgm:cxn modelId="{507E08D3-D827-42E5-BF28-496448339FE1}" type="presParOf" srcId="{DCDACD78-D61F-4293-BD50-A0DFFA9CFEC2}" destId="{12DCA888-3695-438B-958D-D79F4D8FD82E}" srcOrd="7" destOrd="0" presId="urn:microsoft.com/office/officeart/2008/layout/LinedList"/>
    <dgm:cxn modelId="{887B6D99-3E5B-4AF1-9644-2F8A97953873}" type="presParOf" srcId="{12DCA888-3695-438B-958D-D79F4D8FD82E}" destId="{6C89A54F-41CC-4770-9B64-3EEC6A94B8D6}" srcOrd="0" destOrd="0" presId="urn:microsoft.com/office/officeart/2008/layout/LinedList"/>
    <dgm:cxn modelId="{FADEB3BD-13B9-4666-ADD3-5F9D661C2AE5}" type="presParOf" srcId="{12DCA888-3695-438B-958D-D79F4D8FD82E}" destId="{B4129FDE-D218-475E-A530-F4DC6D10B19B}" srcOrd="1" destOrd="0" presId="urn:microsoft.com/office/officeart/2008/layout/LinedList"/>
    <dgm:cxn modelId="{C4DB8885-A801-4774-9E5B-10725E0DEB5E}" type="presParOf" srcId="{12DCA888-3695-438B-958D-D79F4D8FD82E}" destId="{6B10E6F8-01E4-47E5-9D3A-51F09D8AF256}" srcOrd="2" destOrd="0" presId="urn:microsoft.com/office/officeart/2008/layout/LinedList"/>
    <dgm:cxn modelId="{FF1478F5-6D59-4FD3-B8C7-B88FA4DFFEBB}" type="presParOf" srcId="{DCDACD78-D61F-4293-BD50-A0DFFA9CFEC2}" destId="{D54FEA8F-EBA7-42A8-96BF-E579077587B7}" srcOrd="8" destOrd="0" presId="urn:microsoft.com/office/officeart/2008/layout/LinedList"/>
    <dgm:cxn modelId="{844D0869-74A9-4AD8-A67E-FD0F4843FE5D}" type="presParOf" srcId="{DCDACD78-D61F-4293-BD50-A0DFFA9CFEC2}" destId="{E831B9BE-1047-48F0-8BCF-DA7935013DAF}" srcOrd="9" destOrd="0" presId="urn:microsoft.com/office/officeart/2008/layout/LinedList"/>
    <dgm:cxn modelId="{FFBCDD50-E9D1-40AC-ABA4-E21960CFA6B5}" type="presParOf" srcId="{DCDACD78-D61F-4293-BD50-A0DFFA9CFEC2}" destId="{7FD2A14D-A49B-46CE-9AF8-D4D2D6AFA42E}" srcOrd="10" destOrd="0" presId="urn:microsoft.com/office/officeart/2008/layout/LinedList"/>
    <dgm:cxn modelId="{76788853-1227-4E96-AA52-1B357CFBA74D}" type="presParOf" srcId="{7FD2A14D-A49B-46CE-9AF8-D4D2D6AFA42E}" destId="{657CD16E-54A4-4D32-B5A8-59CDE8D752CD}" srcOrd="0" destOrd="0" presId="urn:microsoft.com/office/officeart/2008/layout/LinedList"/>
    <dgm:cxn modelId="{11D0E96C-F69F-47BD-9297-D95CBF7D34EB}" type="presParOf" srcId="{7FD2A14D-A49B-46CE-9AF8-D4D2D6AFA42E}" destId="{D52DDE89-C46C-45E2-9938-D60EAF83DDAB}" srcOrd="1" destOrd="0" presId="urn:microsoft.com/office/officeart/2008/layout/LinedList"/>
    <dgm:cxn modelId="{17839A3E-DE9E-429B-B66E-79AE362749A5}" type="presParOf" srcId="{7FD2A14D-A49B-46CE-9AF8-D4D2D6AFA42E}" destId="{B63F1BFB-DA19-4F9B-8390-5DFC4132569F}" srcOrd="2" destOrd="0" presId="urn:microsoft.com/office/officeart/2008/layout/LinedList"/>
    <dgm:cxn modelId="{680E8FC7-1935-4934-BFF2-D80C642D3E15}" type="presParOf" srcId="{DCDACD78-D61F-4293-BD50-A0DFFA9CFEC2}" destId="{93D900E0-3793-413F-828D-65CB99D143D0}" srcOrd="11" destOrd="0" presId="urn:microsoft.com/office/officeart/2008/layout/LinedList"/>
    <dgm:cxn modelId="{566830EA-A2A7-4263-952B-B4BC7E8E363E}" type="presParOf" srcId="{DCDACD78-D61F-4293-BD50-A0DFFA9CFEC2}" destId="{5B275136-8B46-41CA-8321-12236443E9D0}" srcOrd="12" destOrd="0" presId="urn:microsoft.com/office/officeart/2008/layout/LinedList"/>
  </dgm:cxnLst>
  <dgm:bg/>
  <dgm:whole/>
  <dgm:extLst>
    <a:ext uri="http://schemas.microsoft.com/office/drawing/2008/diagram">
      <dsp:dataModelExt xmlns=""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4C84562-79A0-443E-B95A-7F49471B860E}" type="doc">
      <dgm:prSet loTypeId="urn:microsoft.com/office/officeart/2008/layout/VerticalCurvedList" loCatId="list" qsTypeId="urn:microsoft.com/office/officeart/2005/8/quickstyle/simple1" qsCatId="simple" csTypeId="urn:microsoft.com/office/officeart/2005/8/colors/accent0_3" csCatId="mainScheme" phldr="1"/>
      <dgm:spPr/>
      <dgm:t>
        <a:bodyPr/>
        <a:lstStyle/>
        <a:p>
          <a:endParaRPr lang="ru-RU"/>
        </a:p>
      </dgm:t>
    </dgm:pt>
    <dgm:pt modelId="{D8E53BA3-1390-4450-B772-6B4545906CDD}">
      <dgm:prSet phldrT="[Текст]" custT="1"/>
      <dgm:spPr/>
      <dgm:t>
        <a:bodyPr/>
        <a:lstStyle/>
        <a:p>
          <a:r>
            <a:rPr lang="ru-RU" sz="2400" b="1" dirty="0">
              <a:latin typeface="Cambria" panose="02040503050406030204" pitchFamily="18" charset="0"/>
            </a:rPr>
            <a:t>ОБЩИЕ ПОЛОЖЕНИЯ </a:t>
          </a:r>
          <a:endParaRPr lang="ru-RU" sz="2400" dirty="0"/>
        </a:p>
      </dgm:t>
    </dgm:pt>
    <dgm:pt modelId="{4CD44A85-1071-4B86-A6C3-80A9791953D0}" type="parTrans" cxnId="{365C2ACB-E6EA-48F5-8855-D3E2E547C639}">
      <dgm:prSet/>
      <dgm:spPr/>
      <dgm:t>
        <a:bodyPr/>
        <a:lstStyle/>
        <a:p>
          <a:endParaRPr lang="ru-RU"/>
        </a:p>
      </dgm:t>
    </dgm:pt>
    <dgm:pt modelId="{04EE494A-1B98-4A37-A193-C597F205CDC2}" type="sibTrans" cxnId="{365C2ACB-E6EA-48F5-8855-D3E2E547C639}">
      <dgm:prSet/>
      <dgm:spPr/>
      <dgm:t>
        <a:bodyPr/>
        <a:lstStyle/>
        <a:p>
          <a:endParaRPr lang="ru-RU"/>
        </a:p>
      </dgm:t>
    </dgm:pt>
    <dgm:pt modelId="{D1255496-CD00-4C77-9403-FF9F56BAE3EE}">
      <dgm:prSet phldrT="[Текст]" custT="1"/>
      <dgm:spPr/>
      <dgm:t>
        <a:bodyPr/>
        <a:lstStyle/>
        <a:p>
          <a:r>
            <a:rPr lang="ru-RU" sz="2400" b="1" dirty="0">
              <a:latin typeface="Cambria" panose="02040503050406030204" pitchFamily="18" charset="0"/>
            </a:rPr>
            <a:t>ЭТИЧЕСКИЕ ПРИНЦИПЫ ГОСУДАРСТВЕННОЙ </a:t>
          </a:r>
        </a:p>
        <a:p>
          <a:r>
            <a:rPr lang="ru-RU" sz="2400" b="1" dirty="0">
              <a:latin typeface="Cambria" panose="02040503050406030204" pitchFamily="18" charset="0"/>
            </a:rPr>
            <a:t>СЛУЖБЫ</a:t>
          </a:r>
          <a:endParaRPr lang="ru-RU" sz="2400" dirty="0"/>
        </a:p>
      </dgm:t>
    </dgm:pt>
    <dgm:pt modelId="{93F3D19C-258F-4918-BD59-2898D74D55CA}" type="parTrans" cxnId="{7766FA5D-FC4C-4AAD-B4AF-774AF4B6A497}">
      <dgm:prSet/>
      <dgm:spPr/>
      <dgm:t>
        <a:bodyPr/>
        <a:lstStyle/>
        <a:p>
          <a:endParaRPr lang="ru-RU"/>
        </a:p>
      </dgm:t>
    </dgm:pt>
    <dgm:pt modelId="{5B451C9C-9571-4680-B8F1-6EE6329E2A0B}" type="sibTrans" cxnId="{7766FA5D-FC4C-4AAD-B4AF-774AF4B6A497}">
      <dgm:prSet/>
      <dgm:spPr/>
      <dgm:t>
        <a:bodyPr/>
        <a:lstStyle/>
        <a:p>
          <a:endParaRPr lang="ru-RU"/>
        </a:p>
      </dgm:t>
    </dgm:pt>
    <dgm:pt modelId="{4E8DD1B8-A5A8-4251-931D-27D58A059ECE}">
      <dgm:prSet phldrT="[Текст]" custT="1"/>
      <dgm:spPr/>
      <dgm:t>
        <a:bodyPr/>
        <a:lstStyle/>
        <a:p>
          <a:r>
            <a:rPr lang="ru-RU" sz="2400" b="1">
              <a:latin typeface="Cambria" panose="02040503050406030204" pitchFamily="18" charset="0"/>
            </a:rPr>
            <a:t>СТАНДАРТЫ СЛУЖЕБНОЙ ЭТИКИ ГОСУДАРСТВЕННЫХ СЛУЖАШИХ</a:t>
          </a:r>
          <a:endParaRPr lang="ru-RU" sz="2400" dirty="0"/>
        </a:p>
      </dgm:t>
    </dgm:pt>
    <dgm:pt modelId="{3BE39072-96BA-4C9A-AD59-96B670CC16FE}" type="parTrans" cxnId="{63F1BE93-0AD3-45AA-9260-8BF044AA39F5}">
      <dgm:prSet/>
      <dgm:spPr/>
      <dgm:t>
        <a:bodyPr/>
        <a:lstStyle/>
        <a:p>
          <a:endParaRPr lang="ru-RU"/>
        </a:p>
      </dgm:t>
    </dgm:pt>
    <dgm:pt modelId="{0DF3CA4D-3E8F-4B17-A1D9-01791DF61FC4}" type="sibTrans" cxnId="{63F1BE93-0AD3-45AA-9260-8BF044AA39F5}">
      <dgm:prSet/>
      <dgm:spPr/>
      <dgm:t>
        <a:bodyPr/>
        <a:lstStyle/>
        <a:p>
          <a:endParaRPr lang="ru-RU"/>
        </a:p>
      </dgm:t>
    </dgm:pt>
    <dgm:pt modelId="{1B5EAA5D-F834-4E63-A947-A5F0A2DF8723}">
      <dgm:prSet phldrT="[Текст]" custT="1"/>
      <dgm:spPr/>
      <dgm:t>
        <a:bodyPr/>
        <a:lstStyle/>
        <a:p>
          <a:r>
            <a:rPr lang="ru-RU" sz="2400" b="1" dirty="0">
              <a:latin typeface="Cambria" panose="02040503050406030204" pitchFamily="18" charset="0"/>
            </a:rPr>
            <a:t>ОТВЕТСТВЕННОСТЬ ЗА НАРУШЕНИЕ СЛУЖЕБНОЙ ЭТИКИ </a:t>
          </a:r>
          <a:endParaRPr lang="ru-RU" sz="2400" dirty="0"/>
        </a:p>
      </dgm:t>
    </dgm:pt>
    <dgm:pt modelId="{0189142B-1B4A-450B-A8E0-EECBF47CE316}" type="parTrans" cxnId="{5F113B08-FAFE-4C8A-AA0C-12F85FAD906F}">
      <dgm:prSet/>
      <dgm:spPr/>
      <dgm:t>
        <a:bodyPr/>
        <a:lstStyle/>
        <a:p>
          <a:endParaRPr lang="ru-RU"/>
        </a:p>
      </dgm:t>
    </dgm:pt>
    <dgm:pt modelId="{D7AB90DF-03B9-4546-B19F-AFB9AF1102C8}" type="sibTrans" cxnId="{5F113B08-FAFE-4C8A-AA0C-12F85FAD906F}">
      <dgm:prSet/>
      <dgm:spPr/>
      <dgm:t>
        <a:bodyPr/>
        <a:lstStyle/>
        <a:p>
          <a:endParaRPr lang="ru-RU"/>
        </a:p>
      </dgm:t>
    </dgm:pt>
    <dgm:pt modelId="{AC39FCF7-FD4F-4D64-BB47-8B17C80D0B97}">
      <dgm:prSet phldrT="[Текст]" custT="1"/>
      <dgm:spPr/>
      <dgm:t>
        <a:bodyPr/>
        <a:lstStyle/>
        <a:p>
          <a:r>
            <a:rPr lang="ru-RU" sz="2400" b="1" dirty="0">
              <a:latin typeface="Cambria" panose="02040503050406030204" pitchFamily="18" charset="0"/>
            </a:rPr>
            <a:t>КООРДИНАЦИЯ ПО ПРОФИЛАКТИКЕ НАРУШЕНИЯ СЛУЖЕБНОЙ ЭТИКИ</a:t>
          </a:r>
          <a:endParaRPr lang="ru-RU" sz="2400" dirty="0"/>
        </a:p>
      </dgm:t>
    </dgm:pt>
    <dgm:pt modelId="{E7B3FFE6-83B2-4B24-81B8-DF7EEFC08E5B}" type="parTrans" cxnId="{94D4964A-F2EB-4E47-A470-435F97822C90}">
      <dgm:prSet/>
      <dgm:spPr/>
      <dgm:t>
        <a:bodyPr/>
        <a:lstStyle/>
        <a:p>
          <a:endParaRPr lang="ru-RU"/>
        </a:p>
      </dgm:t>
    </dgm:pt>
    <dgm:pt modelId="{3293B581-58FB-4022-8078-8CF9F65962FF}" type="sibTrans" cxnId="{94D4964A-F2EB-4E47-A470-435F97822C90}">
      <dgm:prSet/>
      <dgm:spPr/>
      <dgm:t>
        <a:bodyPr/>
        <a:lstStyle/>
        <a:p>
          <a:endParaRPr lang="ru-RU"/>
        </a:p>
      </dgm:t>
    </dgm:pt>
    <dgm:pt modelId="{9E2F9DBE-A8F4-4A0F-AFC1-77B4DAB1BE84}" type="pres">
      <dgm:prSet presAssocID="{C4C84562-79A0-443E-B95A-7F49471B860E}" presName="Name0" presStyleCnt="0">
        <dgm:presLayoutVars>
          <dgm:chMax val="7"/>
          <dgm:chPref val="7"/>
          <dgm:dir/>
        </dgm:presLayoutVars>
      </dgm:prSet>
      <dgm:spPr/>
      <dgm:t>
        <a:bodyPr/>
        <a:lstStyle/>
        <a:p>
          <a:endParaRPr lang="ru-RU"/>
        </a:p>
      </dgm:t>
    </dgm:pt>
    <dgm:pt modelId="{36A9D187-7F92-4E4A-AA37-4456241C6E19}" type="pres">
      <dgm:prSet presAssocID="{C4C84562-79A0-443E-B95A-7F49471B860E}" presName="Name1" presStyleCnt="0"/>
      <dgm:spPr/>
    </dgm:pt>
    <dgm:pt modelId="{A511116D-C779-4A99-8105-05EEC23B0FF2}" type="pres">
      <dgm:prSet presAssocID="{C4C84562-79A0-443E-B95A-7F49471B860E}" presName="cycle" presStyleCnt="0"/>
      <dgm:spPr/>
    </dgm:pt>
    <dgm:pt modelId="{7D516A17-98BF-4C9B-8A76-77749C154271}" type="pres">
      <dgm:prSet presAssocID="{C4C84562-79A0-443E-B95A-7F49471B860E}" presName="srcNode" presStyleLbl="node1" presStyleIdx="0" presStyleCnt="5"/>
      <dgm:spPr/>
    </dgm:pt>
    <dgm:pt modelId="{6485FF1E-16A1-40F9-A544-9B7EF2BFEB83}" type="pres">
      <dgm:prSet presAssocID="{C4C84562-79A0-443E-B95A-7F49471B860E}" presName="conn" presStyleLbl="parChTrans1D2" presStyleIdx="0" presStyleCnt="1"/>
      <dgm:spPr/>
      <dgm:t>
        <a:bodyPr/>
        <a:lstStyle/>
        <a:p>
          <a:endParaRPr lang="ru-RU"/>
        </a:p>
      </dgm:t>
    </dgm:pt>
    <dgm:pt modelId="{13208839-6C44-414F-B9F4-977F5DA6F445}" type="pres">
      <dgm:prSet presAssocID="{C4C84562-79A0-443E-B95A-7F49471B860E}" presName="extraNode" presStyleLbl="node1" presStyleIdx="0" presStyleCnt="5"/>
      <dgm:spPr/>
    </dgm:pt>
    <dgm:pt modelId="{35AF03D6-8803-4560-A5B2-D8BC8523AE82}" type="pres">
      <dgm:prSet presAssocID="{C4C84562-79A0-443E-B95A-7F49471B860E}" presName="dstNode" presStyleLbl="node1" presStyleIdx="0" presStyleCnt="5"/>
      <dgm:spPr/>
    </dgm:pt>
    <dgm:pt modelId="{2E9C5AC3-CC98-492F-8E6A-B8B3C69AFC2B}" type="pres">
      <dgm:prSet presAssocID="{D8E53BA3-1390-4450-B772-6B4545906CDD}" presName="text_1" presStyleLbl="node1" presStyleIdx="0" presStyleCnt="5">
        <dgm:presLayoutVars>
          <dgm:bulletEnabled val="1"/>
        </dgm:presLayoutVars>
      </dgm:prSet>
      <dgm:spPr/>
      <dgm:t>
        <a:bodyPr/>
        <a:lstStyle/>
        <a:p>
          <a:endParaRPr lang="ru-RU"/>
        </a:p>
      </dgm:t>
    </dgm:pt>
    <dgm:pt modelId="{70DE55D2-52D6-4DDC-8D65-205A3D91A41C}" type="pres">
      <dgm:prSet presAssocID="{D8E53BA3-1390-4450-B772-6B4545906CDD}" presName="accent_1" presStyleCnt="0"/>
      <dgm:spPr/>
    </dgm:pt>
    <dgm:pt modelId="{DE7307BA-AB48-4D8E-B3E4-A23A4DE4ABB8}" type="pres">
      <dgm:prSet presAssocID="{D8E53BA3-1390-4450-B772-6B4545906CDD}" presName="accentRepeatNode" presStyleLbl="solidFgAcc1" presStyleIdx="0" presStyleCnt="5"/>
      <dgm:spPr/>
    </dgm:pt>
    <dgm:pt modelId="{88FC4739-1ED2-4548-AE9A-CD5A62ED100A}" type="pres">
      <dgm:prSet presAssocID="{D1255496-CD00-4C77-9403-FF9F56BAE3EE}" presName="text_2" presStyleLbl="node1" presStyleIdx="1" presStyleCnt="5">
        <dgm:presLayoutVars>
          <dgm:bulletEnabled val="1"/>
        </dgm:presLayoutVars>
      </dgm:prSet>
      <dgm:spPr/>
      <dgm:t>
        <a:bodyPr/>
        <a:lstStyle/>
        <a:p>
          <a:endParaRPr lang="ru-RU"/>
        </a:p>
      </dgm:t>
    </dgm:pt>
    <dgm:pt modelId="{3B4D1AC8-E9DE-4087-8793-5D78098F90B3}" type="pres">
      <dgm:prSet presAssocID="{D1255496-CD00-4C77-9403-FF9F56BAE3EE}" presName="accent_2" presStyleCnt="0"/>
      <dgm:spPr/>
    </dgm:pt>
    <dgm:pt modelId="{FE9FA313-4CEC-4268-ACBA-DAC9D258114B}" type="pres">
      <dgm:prSet presAssocID="{D1255496-CD00-4C77-9403-FF9F56BAE3EE}" presName="accentRepeatNode" presStyleLbl="solidFgAcc1" presStyleIdx="1" presStyleCnt="5"/>
      <dgm:spPr/>
    </dgm:pt>
    <dgm:pt modelId="{E8EF3632-49B7-402D-87D7-31C808691575}" type="pres">
      <dgm:prSet presAssocID="{4E8DD1B8-A5A8-4251-931D-27D58A059ECE}" presName="text_3" presStyleLbl="node1" presStyleIdx="2" presStyleCnt="5">
        <dgm:presLayoutVars>
          <dgm:bulletEnabled val="1"/>
        </dgm:presLayoutVars>
      </dgm:prSet>
      <dgm:spPr/>
      <dgm:t>
        <a:bodyPr/>
        <a:lstStyle/>
        <a:p>
          <a:endParaRPr lang="ru-RU"/>
        </a:p>
      </dgm:t>
    </dgm:pt>
    <dgm:pt modelId="{D57802EE-3EDA-4E8E-AE10-2C7B5800C9BB}" type="pres">
      <dgm:prSet presAssocID="{4E8DD1B8-A5A8-4251-931D-27D58A059ECE}" presName="accent_3" presStyleCnt="0"/>
      <dgm:spPr/>
    </dgm:pt>
    <dgm:pt modelId="{E55FFB1D-37F2-44D1-92AA-EE2BE3B5A847}" type="pres">
      <dgm:prSet presAssocID="{4E8DD1B8-A5A8-4251-931D-27D58A059ECE}" presName="accentRepeatNode" presStyleLbl="solidFgAcc1" presStyleIdx="2" presStyleCnt="5"/>
      <dgm:spPr/>
    </dgm:pt>
    <dgm:pt modelId="{D29B7EBE-373B-4944-B8AC-3E2287C9A04D}" type="pres">
      <dgm:prSet presAssocID="{AC39FCF7-FD4F-4D64-BB47-8B17C80D0B97}" presName="text_4" presStyleLbl="node1" presStyleIdx="3" presStyleCnt="5">
        <dgm:presLayoutVars>
          <dgm:bulletEnabled val="1"/>
        </dgm:presLayoutVars>
      </dgm:prSet>
      <dgm:spPr/>
      <dgm:t>
        <a:bodyPr/>
        <a:lstStyle/>
        <a:p>
          <a:endParaRPr lang="ru-RU"/>
        </a:p>
      </dgm:t>
    </dgm:pt>
    <dgm:pt modelId="{20D4FE38-C6CE-4C6B-A33A-F603F0E59A0F}" type="pres">
      <dgm:prSet presAssocID="{AC39FCF7-FD4F-4D64-BB47-8B17C80D0B97}" presName="accent_4" presStyleCnt="0"/>
      <dgm:spPr/>
    </dgm:pt>
    <dgm:pt modelId="{8AEB928E-C540-41B8-B074-7E8F6DA0344E}" type="pres">
      <dgm:prSet presAssocID="{AC39FCF7-FD4F-4D64-BB47-8B17C80D0B97}" presName="accentRepeatNode" presStyleLbl="solidFgAcc1" presStyleIdx="3" presStyleCnt="5"/>
      <dgm:spPr/>
    </dgm:pt>
    <dgm:pt modelId="{22151917-6F4D-450B-9F87-237515A75A16}" type="pres">
      <dgm:prSet presAssocID="{1B5EAA5D-F834-4E63-A947-A5F0A2DF8723}" presName="text_5" presStyleLbl="node1" presStyleIdx="4" presStyleCnt="5">
        <dgm:presLayoutVars>
          <dgm:bulletEnabled val="1"/>
        </dgm:presLayoutVars>
      </dgm:prSet>
      <dgm:spPr/>
      <dgm:t>
        <a:bodyPr/>
        <a:lstStyle/>
        <a:p>
          <a:endParaRPr lang="ru-RU"/>
        </a:p>
      </dgm:t>
    </dgm:pt>
    <dgm:pt modelId="{57C8435A-A23F-459F-9243-788B7C530895}" type="pres">
      <dgm:prSet presAssocID="{1B5EAA5D-F834-4E63-A947-A5F0A2DF8723}" presName="accent_5" presStyleCnt="0"/>
      <dgm:spPr/>
    </dgm:pt>
    <dgm:pt modelId="{8077D495-0021-40C6-8681-F5DACD87E498}" type="pres">
      <dgm:prSet presAssocID="{1B5EAA5D-F834-4E63-A947-A5F0A2DF8723}" presName="accentRepeatNode" presStyleLbl="solidFgAcc1" presStyleIdx="4" presStyleCnt="5"/>
      <dgm:spPr/>
    </dgm:pt>
  </dgm:ptLst>
  <dgm:cxnLst>
    <dgm:cxn modelId="{5F113B08-FAFE-4C8A-AA0C-12F85FAD906F}" srcId="{C4C84562-79A0-443E-B95A-7F49471B860E}" destId="{1B5EAA5D-F834-4E63-A947-A5F0A2DF8723}" srcOrd="4" destOrd="0" parTransId="{0189142B-1B4A-450B-A8E0-EECBF47CE316}" sibTransId="{D7AB90DF-03B9-4546-B19F-AFB9AF1102C8}"/>
    <dgm:cxn modelId="{94D4964A-F2EB-4E47-A470-435F97822C90}" srcId="{C4C84562-79A0-443E-B95A-7F49471B860E}" destId="{AC39FCF7-FD4F-4D64-BB47-8B17C80D0B97}" srcOrd="3" destOrd="0" parTransId="{E7B3FFE6-83B2-4B24-81B8-DF7EEFC08E5B}" sibTransId="{3293B581-58FB-4022-8078-8CF9F65962FF}"/>
    <dgm:cxn modelId="{658C4071-E2E3-40BB-BECE-31A03699AE81}" type="presOf" srcId="{4E8DD1B8-A5A8-4251-931D-27D58A059ECE}" destId="{E8EF3632-49B7-402D-87D7-31C808691575}" srcOrd="0" destOrd="0" presId="urn:microsoft.com/office/officeart/2008/layout/VerticalCurvedList"/>
    <dgm:cxn modelId="{F4E609F3-08F1-4D42-8265-0D131D7FF200}" type="presOf" srcId="{C4C84562-79A0-443E-B95A-7F49471B860E}" destId="{9E2F9DBE-A8F4-4A0F-AFC1-77B4DAB1BE84}" srcOrd="0" destOrd="0" presId="urn:microsoft.com/office/officeart/2008/layout/VerticalCurvedList"/>
    <dgm:cxn modelId="{63F1BE93-0AD3-45AA-9260-8BF044AA39F5}" srcId="{C4C84562-79A0-443E-B95A-7F49471B860E}" destId="{4E8DD1B8-A5A8-4251-931D-27D58A059ECE}" srcOrd="2" destOrd="0" parTransId="{3BE39072-96BA-4C9A-AD59-96B670CC16FE}" sibTransId="{0DF3CA4D-3E8F-4B17-A1D9-01791DF61FC4}"/>
    <dgm:cxn modelId="{016C30F2-5975-4AD0-A0D0-984FC41994F5}" type="presOf" srcId="{AC39FCF7-FD4F-4D64-BB47-8B17C80D0B97}" destId="{D29B7EBE-373B-4944-B8AC-3E2287C9A04D}" srcOrd="0" destOrd="0" presId="urn:microsoft.com/office/officeart/2008/layout/VerticalCurvedList"/>
    <dgm:cxn modelId="{A1EDCBF9-FEA3-49A3-BB38-DCC05B7E1A16}" type="presOf" srcId="{04EE494A-1B98-4A37-A193-C597F205CDC2}" destId="{6485FF1E-16A1-40F9-A544-9B7EF2BFEB83}" srcOrd="0" destOrd="0" presId="urn:microsoft.com/office/officeart/2008/layout/VerticalCurvedList"/>
    <dgm:cxn modelId="{BB06EA49-99F5-4A39-B4A7-CD2038B063E4}" type="presOf" srcId="{D8E53BA3-1390-4450-B772-6B4545906CDD}" destId="{2E9C5AC3-CC98-492F-8E6A-B8B3C69AFC2B}" srcOrd="0" destOrd="0" presId="urn:microsoft.com/office/officeart/2008/layout/VerticalCurvedList"/>
    <dgm:cxn modelId="{7766FA5D-FC4C-4AAD-B4AF-774AF4B6A497}" srcId="{C4C84562-79A0-443E-B95A-7F49471B860E}" destId="{D1255496-CD00-4C77-9403-FF9F56BAE3EE}" srcOrd="1" destOrd="0" parTransId="{93F3D19C-258F-4918-BD59-2898D74D55CA}" sibTransId="{5B451C9C-9571-4680-B8F1-6EE6329E2A0B}"/>
    <dgm:cxn modelId="{365C2ACB-E6EA-48F5-8855-D3E2E547C639}" srcId="{C4C84562-79A0-443E-B95A-7F49471B860E}" destId="{D8E53BA3-1390-4450-B772-6B4545906CDD}" srcOrd="0" destOrd="0" parTransId="{4CD44A85-1071-4B86-A6C3-80A9791953D0}" sibTransId="{04EE494A-1B98-4A37-A193-C597F205CDC2}"/>
    <dgm:cxn modelId="{D6ED303E-6990-4BE5-913B-E82F989A7EBD}" type="presOf" srcId="{1B5EAA5D-F834-4E63-A947-A5F0A2DF8723}" destId="{22151917-6F4D-450B-9F87-237515A75A16}" srcOrd="0" destOrd="0" presId="urn:microsoft.com/office/officeart/2008/layout/VerticalCurvedList"/>
    <dgm:cxn modelId="{B3C1D042-844A-43BE-9F34-3DC8A69D3B4B}" type="presOf" srcId="{D1255496-CD00-4C77-9403-FF9F56BAE3EE}" destId="{88FC4739-1ED2-4548-AE9A-CD5A62ED100A}" srcOrd="0" destOrd="0" presId="urn:microsoft.com/office/officeart/2008/layout/VerticalCurvedList"/>
    <dgm:cxn modelId="{55B35162-F78E-45D0-9211-D835FE0D3FC0}" type="presParOf" srcId="{9E2F9DBE-A8F4-4A0F-AFC1-77B4DAB1BE84}" destId="{36A9D187-7F92-4E4A-AA37-4456241C6E19}" srcOrd="0" destOrd="0" presId="urn:microsoft.com/office/officeart/2008/layout/VerticalCurvedList"/>
    <dgm:cxn modelId="{581FEA63-FE50-4CC3-90DC-2407359CE0A4}" type="presParOf" srcId="{36A9D187-7F92-4E4A-AA37-4456241C6E19}" destId="{A511116D-C779-4A99-8105-05EEC23B0FF2}" srcOrd="0" destOrd="0" presId="urn:microsoft.com/office/officeart/2008/layout/VerticalCurvedList"/>
    <dgm:cxn modelId="{6E79C590-CB55-475F-91F9-927200920915}" type="presParOf" srcId="{A511116D-C779-4A99-8105-05EEC23B0FF2}" destId="{7D516A17-98BF-4C9B-8A76-77749C154271}" srcOrd="0" destOrd="0" presId="urn:microsoft.com/office/officeart/2008/layout/VerticalCurvedList"/>
    <dgm:cxn modelId="{92590462-4065-499A-A55C-AA3B91915E4C}" type="presParOf" srcId="{A511116D-C779-4A99-8105-05EEC23B0FF2}" destId="{6485FF1E-16A1-40F9-A544-9B7EF2BFEB83}" srcOrd="1" destOrd="0" presId="urn:microsoft.com/office/officeart/2008/layout/VerticalCurvedList"/>
    <dgm:cxn modelId="{36920140-24D4-4572-8B4C-28B02870635F}" type="presParOf" srcId="{A511116D-C779-4A99-8105-05EEC23B0FF2}" destId="{13208839-6C44-414F-B9F4-977F5DA6F445}" srcOrd="2" destOrd="0" presId="urn:microsoft.com/office/officeart/2008/layout/VerticalCurvedList"/>
    <dgm:cxn modelId="{F0A10E71-7A38-41AF-9F45-AA79B7A7CE6A}" type="presParOf" srcId="{A511116D-C779-4A99-8105-05EEC23B0FF2}" destId="{35AF03D6-8803-4560-A5B2-D8BC8523AE82}" srcOrd="3" destOrd="0" presId="urn:microsoft.com/office/officeart/2008/layout/VerticalCurvedList"/>
    <dgm:cxn modelId="{9E90C3E8-13AD-4514-B332-B0D9E338EDDA}" type="presParOf" srcId="{36A9D187-7F92-4E4A-AA37-4456241C6E19}" destId="{2E9C5AC3-CC98-492F-8E6A-B8B3C69AFC2B}" srcOrd="1" destOrd="0" presId="urn:microsoft.com/office/officeart/2008/layout/VerticalCurvedList"/>
    <dgm:cxn modelId="{36265200-021B-471B-8CF0-D09BDBDA33C1}" type="presParOf" srcId="{36A9D187-7F92-4E4A-AA37-4456241C6E19}" destId="{70DE55D2-52D6-4DDC-8D65-205A3D91A41C}" srcOrd="2" destOrd="0" presId="urn:microsoft.com/office/officeart/2008/layout/VerticalCurvedList"/>
    <dgm:cxn modelId="{6490D45A-FEA0-4DE1-97A6-CB235CF28F21}" type="presParOf" srcId="{70DE55D2-52D6-4DDC-8D65-205A3D91A41C}" destId="{DE7307BA-AB48-4D8E-B3E4-A23A4DE4ABB8}" srcOrd="0" destOrd="0" presId="urn:microsoft.com/office/officeart/2008/layout/VerticalCurvedList"/>
    <dgm:cxn modelId="{DE1DCAC0-5E7C-4BFF-8277-06B2BA6A7381}" type="presParOf" srcId="{36A9D187-7F92-4E4A-AA37-4456241C6E19}" destId="{88FC4739-1ED2-4548-AE9A-CD5A62ED100A}" srcOrd="3" destOrd="0" presId="urn:microsoft.com/office/officeart/2008/layout/VerticalCurvedList"/>
    <dgm:cxn modelId="{1721DB37-5511-47F5-9F47-D468E8E7C0F0}" type="presParOf" srcId="{36A9D187-7F92-4E4A-AA37-4456241C6E19}" destId="{3B4D1AC8-E9DE-4087-8793-5D78098F90B3}" srcOrd="4" destOrd="0" presId="urn:microsoft.com/office/officeart/2008/layout/VerticalCurvedList"/>
    <dgm:cxn modelId="{D027E25E-ADBD-498E-80E2-E7604B511072}" type="presParOf" srcId="{3B4D1AC8-E9DE-4087-8793-5D78098F90B3}" destId="{FE9FA313-4CEC-4268-ACBA-DAC9D258114B}" srcOrd="0" destOrd="0" presId="urn:microsoft.com/office/officeart/2008/layout/VerticalCurvedList"/>
    <dgm:cxn modelId="{9CD7737B-6644-4710-B7B1-54E00C780B97}" type="presParOf" srcId="{36A9D187-7F92-4E4A-AA37-4456241C6E19}" destId="{E8EF3632-49B7-402D-87D7-31C808691575}" srcOrd="5" destOrd="0" presId="urn:microsoft.com/office/officeart/2008/layout/VerticalCurvedList"/>
    <dgm:cxn modelId="{7B760D78-5657-49EA-A836-18797F138AE7}" type="presParOf" srcId="{36A9D187-7F92-4E4A-AA37-4456241C6E19}" destId="{D57802EE-3EDA-4E8E-AE10-2C7B5800C9BB}" srcOrd="6" destOrd="0" presId="urn:microsoft.com/office/officeart/2008/layout/VerticalCurvedList"/>
    <dgm:cxn modelId="{0F41DFC0-91E6-4492-A180-F8A95981D1DB}" type="presParOf" srcId="{D57802EE-3EDA-4E8E-AE10-2C7B5800C9BB}" destId="{E55FFB1D-37F2-44D1-92AA-EE2BE3B5A847}" srcOrd="0" destOrd="0" presId="urn:microsoft.com/office/officeart/2008/layout/VerticalCurvedList"/>
    <dgm:cxn modelId="{0E4AD4B3-73F3-4CA3-8A11-9AB7F2526644}" type="presParOf" srcId="{36A9D187-7F92-4E4A-AA37-4456241C6E19}" destId="{D29B7EBE-373B-4944-B8AC-3E2287C9A04D}" srcOrd="7" destOrd="0" presId="urn:microsoft.com/office/officeart/2008/layout/VerticalCurvedList"/>
    <dgm:cxn modelId="{EA6CD15D-5B79-474A-8A7F-409E382E315E}" type="presParOf" srcId="{36A9D187-7F92-4E4A-AA37-4456241C6E19}" destId="{20D4FE38-C6CE-4C6B-A33A-F603F0E59A0F}" srcOrd="8" destOrd="0" presId="urn:microsoft.com/office/officeart/2008/layout/VerticalCurvedList"/>
    <dgm:cxn modelId="{FBF65392-3D80-493C-BA2F-2E4B15095271}" type="presParOf" srcId="{20D4FE38-C6CE-4C6B-A33A-F603F0E59A0F}" destId="{8AEB928E-C540-41B8-B074-7E8F6DA0344E}" srcOrd="0" destOrd="0" presId="urn:microsoft.com/office/officeart/2008/layout/VerticalCurvedList"/>
    <dgm:cxn modelId="{12002D2F-C71C-4275-8D38-E2396A07A39C}" type="presParOf" srcId="{36A9D187-7F92-4E4A-AA37-4456241C6E19}" destId="{22151917-6F4D-450B-9F87-237515A75A16}" srcOrd="9" destOrd="0" presId="urn:microsoft.com/office/officeart/2008/layout/VerticalCurvedList"/>
    <dgm:cxn modelId="{EBF19309-8CDB-45A8-9E4E-B114B1221F25}" type="presParOf" srcId="{36A9D187-7F92-4E4A-AA37-4456241C6E19}" destId="{57C8435A-A23F-459F-9243-788B7C530895}" srcOrd="10" destOrd="0" presId="urn:microsoft.com/office/officeart/2008/layout/VerticalCurvedList"/>
    <dgm:cxn modelId="{FABBE3A6-B946-414D-B6E5-D284D6207E58}" type="presParOf" srcId="{57C8435A-A23F-459F-9243-788B7C530895}" destId="{8077D495-0021-40C6-8681-F5DACD87E498}" srcOrd="0" destOrd="0" presId="urn:microsoft.com/office/officeart/2008/layout/VerticalCurvedList"/>
  </dgm:cxnLst>
  <dgm:bg/>
  <dgm:whole/>
  <dgm:extLst>
    <a:ext uri="http://schemas.microsoft.com/office/drawing/2008/diagram">
      <dsp:dataModelExt xmlns=""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CA63917-52B0-4DC6-96EC-CF9BA4507758}"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ru-RU"/>
        </a:p>
      </dgm:t>
    </dgm:pt>
    <dgm:pt modelId="{E762F8B8-1133-4420-8C32-716F69FA954B}">
      <dgm:prSet phldrT="[Текст]" custT="1"/>
      <dgm:spPr>
        <a:solidFill>
          <a:schemeClr val="tx2"/>
        </a:solidFill>
      </dgm:spPr>
      <dgm:t>
        <a:bodyPr/>
        <a:lstStyle/>
        <a:p>
          <a:pPr algn="ctr"/>
          <a:endParaRPr lang="ru-RU" sz="1400" b="1" dirty="0">
            <a:solidFill>
              <a:schemeClr val="bg1"/>
            </a:solidFill>
            <a:latin typeface="Cambria" panose="02040503050406030204" pitchFamily="18" charset="0"/>
          </a:endParaRPr>
        </a:p>
        <a:p>
          <a:pPr algn="ctr"/>
          <a:endParaRPr lang="ru-RU" sz="1400" b="1" dirty="0">
            <a:solidFill>
              <a:schemeClr val="bg1"/>
            </a:solidFill>
            <a:latin typeface="Cambria" panose="02040503050406030204" pitchFamily="18" charset="0"/>
          </a:endParaRPr>
        </a:p>
        <a:p>
          <a:pPr algn="ctr"/>
          <a:endParaRPr lang="ru-RU" sz="1400" b="1" dirty="0">
            <a:solidFill>
              <a:schemeClr val="bg1"/>
            </a:solidFill>
            <a:latin typeface="Cambria" panose="02040503050406030204" pitchFamily="18" charset="0"/>
          </a:endParaRPr>
        </a:p>
        <a:p>
          <a:pPr algn="ctr"/>
          <a:endParaRPr lang="ru-RU" sz="1400" b="1" dirty="0">
            <a:solidFill>
              <a:schemeClr val="bg1"/>
            </a:solidFill>
            <a:latin typeface="Cambria" panose="02040503050406030204" pitchFamily="18" charset="0"/>
          </a:endParaRPr>
        </a:p>
        <a:p>
          <a:pPr algn="ctr"/>
          <a:endParaRPr lang="ru-RU" sz="1400" b="1" dirty="0">
            <a:solidFill>
              <a:schemeClr val="bg1"/>
            </a:solidFill>
            <a:latin typeface="Cambria" panose="02040503050406030204" pitchFamily="18" charset="0"/>
          </a:endParaRPr>
        </a:p>
        <a:p>
          <a:pPr algn="ctr"/>
          <a:endParaRPr lang="ru-RU" sz="1400" b="1" dirty="0">
            <a:solidFill>
              <a:schemeClr val="bg1"/>
            </a:solidFill>
            <a:latin typeface="Cambria" panose="02040503050406030204" pitchFamily="18" charset="0"/>
          </a:endParaRPr>
        </a:p>
        <a:p>
          <a:pPr algn="ctr"/>
          <a:endParaRPr lang="ru-RU" sz="1400" b="1" dirty="0">
            <a:solidFill>
              <a:schemeClr val="bg1"/>
            </a:solidFill>
            <a:latin typeface="Cambria" panose="02040503050406030204" pitchFamily="18" charset="0"/>
          </a:endParaRPr>
        </a:p>
        <a:p>
          <a:pPr algn="ctr"/>
          <a:endParaRPr lang="ru-RU" sz="2400" b="1" dirty="0">
            <a:solidFill>
              <a:schemeClr val="bg1"/>
            </a:solidFill>
            <a:latin typeface="Cambria" panose="02040503050406030204" pitchFamily="18" charset="0"/>
          </a:endParaRPr>
        </a:p>
        <a:p>
          <a:pPr algn="ctr"/>
          <a:r>
            <a:rPr lang="ru-RU" sz="2400" b="1" dirty="0">
              <a:solidFill>
                <a:schemeClr val="bg1"/>
              </a:solidFill>
              <a:latin typeface="Cambria" panose="02040503050406030204" pitchFamily="18" charset="0"/>
            </a:rPr>
            <a:t>ПРИНЦИПЫ АНТИКОРРУПЦИОННОЙ ПОЛИТИКИ</a:t>
          </a:r>
        </a:p>
      </dgm:t>
    </dgm:pt>
    <dgm:pt modelId="{C261ED9E-9EC8-482E-9820-AD47C66C6579}" type="parTrans" cxnId="{799F0647-5BAD-490F-8299-80624E68BCAD}">
      <dgm:prSet/>
      <dgm:spPr/>
      <dgm:t>
        <a:bodyPr/>
        <a:lstStyle/>
        <a:p>
          <a:endParaRPr lang="ru-RU"/>
        </a:p>
      </dgm:t>
    </dgm:pt>
    <dgm:pt modelId="{AA87074E-4A14-4FC7-ADA5-37C095CB621F}" type="sibTrans" cxnId="{799F0647-5BAD-490F-8299-80624E68BCAD}">
      <dgm:prSet/>
      <dgm:spPr/>
      <dgm:t>
        <a:bodyPr/>
        <a:lstStyle/>
        <a:p>
          <a:endParaRPr lang="ru-RU"/>
        </a:p>
      </dgm:t>
    </dgm:pt>
    <dgm:pt modelId="{B86C57F8-A5D1-4552-A11D-8FE071D5029F}">
      <dgm:prSet phldrT="[Текст]" custT="1"/>
      <dgm:spPr/>
      <dgm:t>
        <a:bodyPr/>
        <a:lstStyle/>
        <a:p>
          <a:r>
            <a:rPr lang="ru-RU" sz="1800" dirty="0">
              <a:latin typeface="Cambria" panose="02040503050406030204" pitchFamily="18" charset="0"/>
            </a:rPr>
            <a:t>РАВЕНСТВА ВСЕХ ПЕРЕД ЗАКОНОМ</a:t>
          </a:r>
        </a:p>
      </dgm:t>
    </dgm:pt>
    <dgm:pt modelId="{43D05197-9A20-46BC-B675-ABA68D217531}" type="parTrans" cxnId="{93DB8269-F499-4394-834A-AEABCB9F88C0}">
      <dgm:prSet/>
      <dgm:spPr/>
      <dgm:t>
        <a:bodyPr/>
        <a:lstStyle/>
        <a:p>
          <a:endParaRPr lang="ru-RU"/>
        </a:p>
      </dgm:t>
    </dgm:pt>
    <dgm:pt modelId="{27A950A6-C7AC-42C8-AF3C-2026ABF439F5}" type="sibTrans" cxnId="{93DB8269-F499-4394-834A-AEABCB9F88C0}">
      <dgm:prSet/>
      <dgm:spPr/>
      <dgm:t>
        <a:bodyPr/>
        <a:lstStyle/>
        <a:p>
          <a:endParaRPr lang="ru-RU"/>
        </a:p>
      </dgm:t>
    </dgm:pt>
    <dgm:pt modelId="{CF768867-C3B7-4B03-978B-63EFCDD1CA74}">
      <dgm:prSet phldrT="[Текст]" custT="1"/>
      <dgm:spPr/>
      <dgm:t>
        <a:bodyPr/>
        <a:lstStyle/>
        <a:p>
          <a:r>
            <a:rPr lang="ru-RU" sz="1800" dirty="0">
              <a:latin typeface="Cambria" panose="02040503050406030204" pitchFamily="18" charset="0"/>
            </a:rPr>
            <a:t>ГЛАСНОСТИ, ПРОЗРАЧНОСТИ И ПОДОТЧЕТНОСТИ ОБЩЕСТВУ</a:t>
          </a:r>
        </a:p>
      </dgm:t>
    </dgm:pt>
    <dgm:pt modelId="{137AD668-1279-4761-B293-F2FAFEEDE49A}" type="parTrans" cxnId="{3F89A894-55EC-48CF-BBC5-B6A0DE0203DD}">
      <dgm:prSet/>
      <dgm:spPr/>
      <dgm:t>
        <a:bodyPr/>
        <a:lstStyle/>
        <a:p>
          <a:endParaRPr lang="ru-RU"/>
        </a:p>
      </dgm:t>
    </dgm:pt>
    <dgm:pt modelId="{728E6AE5-B896-4451-8F5D-0BF31636E058}" type="sibTrans" cxnId="{3F89A894-55EC-48CF-BBC5-B6A0DE0203DD}">
      <dgm:prSet/>
      <dgm:spPr/>
      <dgm:t>
        <a:bodyPr/>
        <a:lstStyle/>
        <a:p>
          <a:endParaRPr lang="ru-RU"/>
        </a:p>
      </dgm:t>
    </dgm:pt>
    <dgm:pt modelId="{2B9D7E94-DB1F-47B6-87CF-FA3973180F62}">
      <dgm:prSet phldrT="[Текст]" custT="1"/>
      <dgm:spPr/>
      <dgm:t>
        <a:bodyPr/>
        <a:lstStyle/>
        <a:p>
          <a:r>
            <a:rPr lang="ru-RU" sz="1800" dirty="0">
              <a:latin typeface="Cambria" panose="02040503050406030204" pitchFamily="18" charset="0"/>
            </a:rPr>
            <a:t>КОМПЛЕКСНОГО ИСПОЛЬЗОВАНИЯ МЕР ПРОТИВОДЕЙСТВИЯ КОРРУПЦИИ</a:t>
          </a:r>
        </a:p>
      </dgm:t>
    </dgm:pt>
    <dgm:pt modelId="{15D1A408-342A-44A5-89AA-C0B2325D0B2D}" type="parTrans" cxnId="{A4D35312-8B73-4534-965E-C6939AEFB284}">
      <dgm:prSet/>
      <dgm:spPr/>
      <dgm:t>
        <a:bodyPr/>
        <a:lstStyle/>
        <a:p>
          <a:endParaRPr lang="ru-RU"/>
        </a:p>
      </dgm:t>
    </dgm:pt>
    <dgm:pt modelId="{B7CCFCC7-7E7B-4A2C-8265-8E668EF48E67}" type="sibTrans" cxnId="{A4D35312-8B73-4534-965E-C6939AEFB284}">
      <dgm:prSet/>
      <dgm:spPr/>
      <dgm:t>
        <a:bodyPr/>
        <a:lstStyle/>
        <a:p>
          <a:endParaRPr lang="ru-RU"/>
        </a:p>
      </dgm:t>
    </dgm:pt>
    <dgm:pt modelId="{2B8D0094-1E80-40FD-A1F3-8B1E4AA3E492}">
      <dgm:prSet phldrT="[Текст]" custT="1"/>
      <dgm:spPr/>
      <dgm:t>
        <a:bodyPr/>
        <a:lstStyle/>
        <a:p>
          <a:r>
            <a:rPr lang="ru-RU" sz="1800" dirty="0">
              <a:latin typeface="Cambria" panose="02040503050406030204" pitchFamily="18" charset="0"/>
            </a:rPr>
            <a:t>ПРИОРИТЕТНОСТИ ПРЕВЕНЦИИ КОРРУПЦИИ</a:t>
          </a:r>
        </a:p>
      </dgm:t>
    </dgm:pt>
    <dgm:pt modelId="{548C08C2-6615-4C22-BCF9-3FA9875D991E}" type="parTrans" cxnId="{52CBD219-ABB2-41B9-9DE8-CA15C4218C11}">
      <dgm:prSet/>
      <dgm:spPr/>
      <dgm:t>
        <a:bodyPr/>
        <a:lstStyle/>
        <a:p>
          <a:endParaRPr lang="ru-RU"/>
        </a:p>
      </dgm:t>
    </dgm:pt>
    <dgm:pt modelId="{E179DB61-AF55-4D08-949B-C8E70ADDCF90}" type="sibTrans" cxnId="{52CBD219-ABB2-41B9-9DE8-CA15C4218C11}">
      <dgm:prSet/>
      <dgm:spPr/>
      <dgm:t>
        <a:bodyPr/>
        <a:lstStyle/>
        <a:p>
          <a:endParaRPr lang="ru-RU"/>
        </a:p>
      </dgm:t>
    </dgm:pt>
    <dgm:pt modelId="{A99F16DC-7C70-4BBE-BCF6-EBC932EB53CF}">
      <dgm:prSet phldrT="[Текст]" custT="1"/>
      <dgm:spPr/>
      <dgm:t>
        <a:bodyPr/>
        <a:lstStyle/>
        <a:p>
          <a:r>
            <a:rPr lang="ru-RU" sz="1800" dirty="0">
              <a:latin typeface="Cambria" panose="02040503050406030204" pitchFamily="18" charset="0"/>
            </a:rPr>
            <a:t>ВЗАИМОДЕЙСТВИЯ ГОСУДАРСТВА И ГРАЖДАНСКОГО  ОБЩЕСТВА</a:t>
          </a:r>
        </a:p>
      </dgm:t>
    </dgm:pt>
    <dgm:pt modelId="{8F9BD072-E30A-4D47-9C8C-A64DC71442AC}" type="parTrans" cxnId="{0A624226-882E-4CD4-9A02-476994918F69}">
      <dgm:prSet/>
      <dgm:spPr/>
      <dgm:t>
        <a:bodyPr/>
        <a:lstStyle/>
        <a:p>
          <a:endParaRPr lang="ru-RU"/>
        </a:p>
      </dgm:t>
    </dgm:pt>
    <dgm:pt modelId="{4B059B8C-5B6C-4243-8D88-44BC7BD1DCAC}" type="sibTrans" cxnId="{0A624226-882E-4CD4-9A02-476994918F69}">
      <dgm:prSet/>
      <dgm:spPr/>
      <dgm:t>
        <a:bodyPr/>
        <a:lstStyle/>
        <a:p>
          <a:endParaRPr lang="ru-RU"/>
        </a:p>
      </dgm:t>
    </dgm:pt>
    <dgm:pt modelId="{1DD06634-F114-4AE0-AD45-2986D648F53E}">
      <dgm:prSet phldrT="[Текст]" custT="1"/>
      <dgm:spPr/>
      <dgm:t>
        <a:bodyPr/>
        <a:lstStyle/>
        <a:p>
          <a:r>
            <a:rPr lang="ru-RU" sz="1800" dirty="0">
              <a:latin typeface="Cambria" panose="02040503050406030204" pitchFamily="18" charset="0"/>
            </a:rPr>
            <a:t>ЭФФЕКТИВНОСТИ И РЕЗУЛЬТАТИВНОСТИ</a:t>
          </a:r>
        </a:p>
      </dgm:t>
    </dgm:pt>
    <dgm:pt modelId="{60748939-E526-4FE2-9BD8-0E84F2942B1B}" type="parTrans" cxnId="{82BACB95-29CE-4F59-AAAF-3E4E76768E47}">
      <dgm:prSet/>
      <dgm:spPr/>
      <dgm:t>
        <a:bodyPr/>
        <a:lstStyle/>
        <a:p>
          <a:endParaRPr lang="ru-RU"/>
        </a:p>
      </dgm:t>
    </dgm:pt>
    <dgm:pt modelId="{657B8A84-7D40-427B-9329-44A7D9B06016}" type="sibTrans" cxnId="{82BACB95-29CE-4F59-AAAF-3E4E76768E47}">
      <dgm:prSet/>
      <dgm:spPr/>
      <dgm:t>
        <a:bodyPr/>
        <a:lstStyle/>
        <a:p>
          <a:endParaRPr lang="ru-RU"/>
        </a:p>
      </dgm:t>
    </dgm:pt>
    <dgm:pt modelId="{522E189C-D719-4979-86D9-14BD283B4BB5}">
      <dgm:prSet phldrT="[Текст]" custT="1"/>
      <dgm:spPr/>
      <dgm:t>
        <a:bodyPr/>
        <a:lstStyle/>
        <a:p>
          <a:r>
            <a:rPr lang="ru-RU" sz="1800" dirty="0">
              <a:latin typeface="Cambria" panose="02040503050406030204" pitchFamily="18" charset="0"/>
            </a:rPr>
            <a:t>НЕПРИЯТИЯ КОРРУПЦИИ ВО ВСЕХ ЕЕ ПРОЯВЛЕНИЯХ</a:t>
          </a:r>
        </a:p>
      </dgm:t>
    </dgm:pt>
    <dgm:pt modelId="{B0BF01C0-3C6D-4642-AA46-41E3A7D6FD1B}" type="parTrans" cxnId="{9CE0BC69-1EBC-4B8C-9003-DD57B6EF7B71}">
      <dgm:prSet/>
      <dgm:spPr/>
      <dgm:t>
        <a:bodyPr/>
        <a:lstStyle/>
        <a:p>
          <a:endParaRPr lang="ru-RU"/>
        </a:p>
      </dgm:t>
    </dgm:pt>
    <dgm:pt modelId="{0126483F-2B49-4EA4-839A-D52E9901F128}" type="sibTrans" cxnId="{9CE0BC69-1EBC-4B8C-9003-DD57B6EF7B71}">
      <dgm:prSet/>
      <dgm:spPr/>
      <dgm:t>
        <a:bodyPr/>
        <a:lstStyle/>
        <a:p>
          <a:endParaRPr lang="ru-RU"/>
        </a:p>
      </dgm:t>
    </dgm:pt>
    <dgm:pt modelId="{1D8CDCE4-A329-4E6C-96A3-5432D6193B7D}">
      <dgm:prSet phldrT="[Текст]" custT="1"/>
      <dgm:spPr/>
      <dgm:t>
        <a:bodyPr/>
        <a:lstStyle/>
        <a:p>
          <a:r>
            <a:rPr lang="ru-RU" sz="1800" dirty="0">
              <a:latin typeface="Cambria" panose="02040503050406030204" pitchFamily="18" charset="0"/>
            </a:rPr>
            <a:t>ЗАЩИТЫ ЛИЦ, ОКАЗЫВАЮЩИХ СОДЕЙСТВИЕ В ПРОТИВОДЕЙСТВИИ КОРРУПЦИИ</a:t>
          </a:r>
        </a:p>
      </dgm:t>
    </dgm:pt>
    <dgm:pt modelId="{745F12AA-6689-4021-BBC6-330F3931094B}" type="parTrans" cxnId="{C878F343-D503-4EAE-AF2C-2E5B60998A18}">
      <dgm:prSet/>
      <dgm:spPr/>
      <dgm:t>
        <a:bodyPr/>
        <a:lstStyle/>
        <a:p>
          <a:endParaRPr lang="ru-RU"/>
        </a:p>
      </dgm:t>
    </dgm:pt>
    <dgm:pt modelId="{D2BA08B0-26B6-4CC3-AC76-41ED1DC70F86}" type="sibTrans" cxnId="{C878F343-D503-4EAE-AF2C-2E5B60998A18}">
      <dgm:prSet/>
      <dgm:spPr/>
      <dgm:t>
        <a:bodyPr/>
        <a:lstStyle/>
        <a:p>
          <a:endParaRPr lang="ru-RU"/>
        </a:p>
      </dgm:t>
    </dgm:pt>
    <dgm:pt modelId="{83023CB0-E7DA-47E6-BC19-F1FE8137C2E0}">
      <dgm:prSet phldrT="[Текст]" custT="1"/>
      <dgm:spPr/>
      <dgm:t>
        <a:bodyPr/>
        <a:lstStyle/>
        <a:p>
          <a:r>
            <a:rPr lang="ru-RU" sz="1800" dirty="0">
              <a:latin typeface="Cambria" panose="02040503050406030204" pitchFamily="18" charset="0"/>
            </a:rPr>
            <a:t>НЕОТВРАТИМОСТИ ОТВЕТСТВЕННОСТИ ЗА КОРРУПЦИЮ</a:t>
          </a:r>
        </a:p>
      </dgm:t>
    </dgm:pt>
    <dgm:pt modelId="{EF061E8D-755B-4AC3-86A8-CB39DAF14E6B}" type="parTrans" cxnId="{05DDFD3C-3C1C-48FA-BB2F-D06FCBDB93E0}">
      <dgm:prSet/>
      <dgm:spPr/>
      <dgm:t>
        <a:bodyPr/>
        <a:lstStyle/>
        <a:p>
          <a:endParaRPr lang="ru-RU"/>
        </a:p>
      </dgm:t>
    </dgm:pt>
    <dgm:pt modelId="{DD0A9407-47EE-4C03-8555-FAD875C78748}" type="sibTrans" cxnId="{05DDFD3C-3C1C-48FA-BB2F-D06FCBDB93E0}">
      <dgm:prSet/>
      <dgm:spPr/>
      <dgm:t>
        <a:bodyPr/>
        <a:lstStyle/>
        <a:p>
          <a:endParaRPr lang="ru-RU"/>
        </a:p>
      </dgm:t>
    </dgm:pt>
    <dgm:pt modelId="{CE6486D1-13D5-4CDD-8CBA-1EACC6DA96E6}">
      <dgm:prSet phldrT="[Текст]" custT="1"/>
      <dgm:spPr/>
      <dgm:t>
        <a:bodyPr/>
        <a:lstStyle/>
        <a:p>
          <a:r>
            <a:rPr lang="ru-RU" sz="1800" dirty="0">
              <a:latin typeface="Cambria" panose="02040503050406030204" pitchFamily="18" charset="0"/>
            </a:rPr>
            <a:t>КАЧЕСТВЕННОЙ ЦИФРОВОЙ ТРАНСФОРМАЦИИ</a:t>
          </a:r>
        </a:p>
      </dgm:t>
    </dgm:pt>
    <dgm:pt modelId="{473CB175-1654-4B1A-A4E8-4AD6C0CD16A1}" type="parTrans" cxnId="{6CF3E9AF-673A-43E0-B5A1-8434AEE30AC2}">
      <dgm:prSet/>
      <dgm:spPr/>
      <dgm:t>
        <a:bodyPr/>
        <a:lstStyle/>
        <a:p>
          <a:endParaRPr lang="ru-RU"/>
        </a:p>
      </dgm:t>
    </dgm:pt>
    <dgm:pt modelId="{56CA6A0D-B5CB-4008-9E8E-B718A41AFDFC}" type="sibTrans" cxnId="{6CF3E9AF-673A-43E0-B5A1-8434AEE30AC2}">
      <dgm:prSet/>
      <dgm:spPr/>
      <dgm:t>
        <a:bodyPr/>
        <a:lstStyle/>
        <a:p>
          <a:endParaRPr lang="ru-RU"/>
        </a:p>
      </dgm:t>
    </dgm:pt>
    <dgm:pt modelId="{8381391C-EB08-4B04-8673-C51A0F59EA49}" type="pres">
      <dgm:prSet presAssocID="{1CA63917-52B0-4DC6-96EC-CF9BA4507758}" presName="vert0" presStyleCnt="0">
        <dgm:presLayoutVars>
          <dgm:dir/>
          <dgm:animOne val="branch"/>
          <dgm:animLvl val="lvl"/>
        </dgm:presLayoutVars>
      </dgm:prSet>
      <dgm:spPr/>
      <dgm:t>
        <a:bodyPr/>
        <a:lstStyle/>
        <a:p>
          <a:endParaRPr lang="ru-RU"/>
        </a:p>
      </dgm:t>
    </dgm:pt>
    <dgm:pt modelId="{2AA7F9B2-3109-469B-A6D7-3D72BAE6626E}" type="pres">
      <dgm:prSet presAssocID="{E762F8B8-1133-4420-8C32-716F69FA954B}" presName="thickLine" presStyleLbl="alignNode1" presStyleIdx="0" presStyleCnt="1"/>
      <dgm:spPr/>
    </dgm:pt>
    <dgm:pt modelId="{8688E772-80EB-4FCD-A5AB-1458C6E179C0}" type="pres">
      <dgm:prSet presAssocID="{E762F8B8-1133-4420-8C32-716F69FA954B}" presName="horz1" presStyleCnt="0"/>
      <dgm:spPr/>
    </dgm:pt>
    <dgm:pt modelId="{3C7B0882-29B1-4A85-A4DC-119ABD05D273}" type="pres">
      <dgm:prSet presAssocID="{E762F8B8-1133-4420-8C32-716F69FA954B}" presName="tx1" presStyleLbl="revTx" presStyleIdx="0" presStyleCnt="11" custScaleX="112312"/>
      <dgm:spPr/>
      <dgm:t>
        <a:bodyPr/>
        <a:lstStyle/>
        <a:p>
          <a:endParaRPr lang="ru-RU"/>
        </a:p>
      </dgm:t>
    </dgm:pt>
    <dgm:pt modelId="{6965D8EF-B90B-4699-9D56-784D17FC01FE}" type="pres">
      <dgm:prSet presAssocID="{E762F8B8-1133-4420-8C32-716F69FA954B}" presName="vert1" presStyleCnt="0"/>
      <dgm:spPr/>
    </dgm:pt>
    <dgm:pt modelId="{2FE097A3-C2B6-4C8A-A29F-E7DA65A32BA5}" type="pres">
      <dgm:prSet presAssocID="{B86C57F8-A5D1-4552-A11D-8FE071D5029F}" presName="vertSpace2a" presStyleCnt="0"/>
      <dgm:spPr/>
    </dgm:pt>
    <dgm:pt modelId="{3CB1C2E3-9E82-4A2C-8630-F6DFCE500598}" type="pres">
      <dgm:prSet presAssocID="{B86C57F8-A5D1-4552-A11D-8FE071D5029F}" presName="horz2" presStyleCnt="0"/>
      <dgm:spPr/>
    </dgm:pt>
    <dgm:pt modelId="{D24CCD1A-27C4-4114-8570-1FEE94467306}" type="pres">
      <dgm:prSet presAssocID="{B86C57F8-A5D1-4552-A11D-8FE071D5029F}" presName="horzSpace2" presStyleCnt="0"/>
      <dgm:spPr/>
    </dgm:pt>
    <dgm:pt modelId="{A77D7300-2AF0-4B45-A768-19018FB99506}" type="pres">
      <dgm:prSet presAssocID="{B86C57F8-A5D1-4552-A11D-8FE071D5029F}" presName="tx2" presStyleLbl="revTx" presStyleIdx="1" presStyleCnt="11"/>
      <dgm:spPr/>
      <dgm:t>
        <a:bodyPr/>
        <a:lstStyle/>
        <a:p>
          <a:endParaRPr lang="ru-RU"/>
        </a:p>
      </dgm:t>
    </dgm:pt>
    <dgm:pt modelId="{78F88993-33F6-4C77-A9C1-34DA984102F5}" type="pres">
      <dgm:prSet presAssocID="{B86C57F8-A5D1-4552-A11D-8FE071D5029F}" presName="vert2" presStyleCnt="0"/>
      <dgm:spPr/>
    </dgm:pt>
    <dgm:pt modelId="{83575D97-C85A-4118-8655-0B22EE07AAFD}" type="pres">
      <dgm:prSet presAssocID="{B86C57F8-A5D1-4552-A11D-8FE071D5029F}" presName="thinLine2b" presStyleLbl="callout" presStyleIdx="0" presStyleCnt="10"/>
      <dgm:spPr/>
    </dgm:pt>
    <dgm:pt modelId="{8C4FB093-270B-474B-B59E-4CCEEC84E4B7}" type="pres">
      <dgm:prSet presAssocID="{B86C57F8-A5D1-4552-A11D-8FE071D5029F}" presName="vertSpace2b" presStyleCnt="0"/>
      <dgm:spPr/>
    </dgm:pt>
    <dgm:pt modelId="{40E38D02-C3B1-4DB3-AFC4-5F4F2177643E}" type="pres">
      <dgm:prSet presAssocID="{CF768867-C3B7-4B03-978B-63EFCDD1CA74}" presName="horz2" presStyleCnt="0"/>
      <dgm:spPr/>
    </dgm:pt>
    <dgm:pt modelId="{ECA16427-1435-4DD0-B3E0-F7F058DD262C}" type="pres">
      <dgm:prSet presAssocID="{CF768867-C3B7-4B03-978B-63EFCDD1CA74}" presName="horzSpace2" presStyleCnt="0"/>
      <dgm:spPr/>
    </dgm:pt>
    <dgm:pt modelId="{8EF16CF4-A1CD-4BA2-9A31-22504188398C}" type="pres">
      <dgm:prSet presAssocID="{CF768867-C3B7-4B03-978B-63EFCDD1CA74}" presName="tx2" presStyleLbl="revTx" presStyleIdx="2" presStyleCnt="11"/>
      <dgm:spPr/>
      <dgm:t>
        <a:bodyPr/>
        <a:lstStyle/>
        <a:p>
          <a:endParaRPr lang="ru-RU"/>
        </a:p>
      </dgm:t>
    </dgm:pt>
    <dgm:pt modelId="{BB4B65B9-A42D-418A-8D7A-B1BC90CCDEF6}" type="pres">
      <dgm:prSet presAssocID="{CF768867-C3B7-4B03-978B-63EFCDD1CA74}" presName="vert2" presStyleCnt="0"/>
      <dgm:spPr/>
    </dgm:pt>
    <dgm:pt modelId="{E4A57547-1817-41EA-AEC6-DF72BDF7F246}" type="pres">
      <dgm:prSet presAssocID="{CF768867-C3B7-4B03-978B-63EFCDD1CA74}" presName="thinLine2b" presStyleLbl="callout" presStyleIdx="1" presStyleCnt="10"/>
      <dgm:spPr/>
    </dgm:pt>
    <dgm:pt modelId="{A54D1A36-DDF5-44A2-88DF-1C9EEB39CE13}" type="pres">
      <dgm:prSet presAssocID="{CF768867-C3B7-4B03-978B-63EFCDD1CA74}" presName="vertSpace2b" presStyleCnt="0"/>
      <dgm:spPr/>
    </dgm:pt>
    <dgm:pt modelId="{DD754819-F94B-4105-A712-DF01CDF8811F}" type="pres">
      <dgm:prSet presAssocID="{2B9D7E94-DB1F-47B6-87CF-FA3973180F62}" presName="horz2" presStyleCnt="0"/>
      <dgm:spPr/>
    </dgm:pt>
    <dgm:pt modelId="{99F94B26-A4A5-47D3-A87F-3C838AA0F109}" type="pres">
      <dgm:prSet presAssocID="{2B9D7E94-DB1F-47B6-87CF-FA3973180F62}" presName="horzSpace2" presStyleCnt="0"/>
      <dgm:spPr/>
    </dgm:pt>
    <dgm:pt modelId="{53C193D1-6064-4E7F-9D6B-7BFE2E7179A2}" type="pres">
      <dgm:prSet presAssocID="{2B9D7E94-DB1F-47B6-87CF-FA3973180F62}" presName="tx2" presStyleLbl="revTx" presStyleIdx="3" presStyleCnt="11"/>
      <dgm:spPr/>
      <dgm:t>
        <a:bodyPr/>
        <a:lstStyle/>
        <a:p>
          <a:endParaRPr lang="ru-RU"/>
        </a:p>
      </dgm:t>
    </dgm:pt>
    <dgm:pt modelId="{C09DD3DB-48B4-40CE-AA50-AD1EE6CE8E1B}" type="pres">
      <dgm:prSet presAssocID="{2B9D7E94-DB1F-47B6-87CF-FA3973180F62}" presName="vert2" presStyleCnt="0"/>
      <dgm:spPr/>
    </dgm:pt>
    <dgm:pt modelId="{1E156B32-039E-45E3-888C-CA8788D2AE39}" type="pres">
      <dgm:prSet presAssocID="{2B9D7E94-DB1F-47B6-87CF-FA3973180F62}" presName="thinLine2b" presStyleLbl="callout" presStyleIdx="2" presStyleCnt="10"/>
      <dgm:spPr/>
    </dgm:pt>
    <dgm:pt modelId="{8C62289F-07B5-44A2-9142-D9492BBFDFB4}" type="pres">
      <dgm:prSet presAssocID="{2B9D7E94-DB1F-47B6-87CF-FA3973180F62}" presName="vertSpace2b" presStyleCnt="0"/>
      <dgm:spPr/>
    </dgm:pt>
    <dgm:pt modelId="{56FF929A-45C9-4BD6-8ECB-53C1A9486DA1}" type="pres">
      <dgm:prSet presAssocID="{2B8D0094-1E80-40FD-A1F3-8B1E4AA3E492}" presName="horz2" presStyleCnt="0"/>
      <dgm:spPr/>
    </dgm:pt>
    <dgm:pt modelId="{6BC7EAD2-C6B9-4B8A-9D09-938B0D6F84C1}" type="pres">
      <dgm:prSet presAssocID="{2B8D0094-1E80-40FD-A1F3-8B1E4AA3E492}" presName="horzSpace2" presStyleCnt="0"/>
      <dgm:spPr/>
    </dgm:pt>
    <dgm:pt modelId="{BE536EB7-E8FA-4997-ABB9-E42FED71F479}" type="pres">
      <dgm:prSet presAssocID="{2B8D0094-1E80-40FD-A1F3-8B1E4AA3E492}" presName="tx2" presStyleLbl="revTx" presStyleIdx="4" presStyleCnt="11"/>
      <dgm:spPr/>
      <dgm:t>
        <a:bodyPr/>
        <a:lstStyle/>
        <a:p>
          <a:endParaRPr lang="ru-RU"/>
        </a:p>
      </dgm:t>
    </dgm:pt>
    <dgm:pt modelId="{98BCF620-53A7-4FB8-9172-3B30A50E034A}" type="pres">
      <dgm:prSet presAssocID="{2B8D0094-1E80-40FD-A1F3-8B1E4AA3E492}" presName="vert2" presStyleCnt="0"/>
      <dgm:spPr/>
    </dgm:pt>
    <dgm:pt modelId="{3DC10E17-F10D-4900-AE37-D344890BC370}" type="pres">
      <dgm:prSet presAssocID="{2B8D0094-1E80-40FD-A1F3-8B1E4AA3E492}" presName="thinLine2b" presStyleLbl="callout" presStyleIdx="3" presStyleCnt="10"/>
      <dgm:spPr/>
    </dgm:pt>
    <dgm:pt modelId="{6C27CAB6-647D-449C-A56B-D80FABA3AE24}" type="pres">
      <dgm:prSet presAssocID="{2B8D0094-1E80-40FD-A1F3-8B1E4AA3E492}" presName="vertSpace2b" presStyleCnt="0"/>
      <dgm:spPr/>
    </dgm:pt>
    <dgm:pt modelId="{07B52B4D-D14B-40CB-846B-AED3FC2217E0}" type="pres">
      <dgm:prSet presAssocID="{A99F16DC-7C70-4BBE-BCF6-EBC932EB53CF}" presName="horz2" presStyleCnt="0"/>
      <dgm:spPr/>
    </dgm:pt>
    <dgm:pt modelId="{62C41A4B-49A3-441B-A75F-5F062FC2A967}" type="pres">
      <dgm:prSet presAssocID="{A99F16DC-7C70-4BBE-BCF6-EBC932EB53CF}" presName="horzSpace2" presStyleCnt="0"/>
      <dgm:spPr/>
    </dgm:pt>
    <dgm:pt modelId="{5B5B55E3-BCCB-453D-91FC-46565E267776}" type="pres">
      <dgm:prSet presAssocID="{A99F16DC-7C70-4BBE-BCF6-EBC932EB53CF}" presName="tx2" presStyleLbl="revTx" presStyleIdx="5" presStyleCnt="11"/>
      <dgm:spPr/>
      <dgm:t>
        <a:bodyPr/>
        <a:lstStyle/>
        <a:p>
          <a:endParaRPr lang="ru-RU"/>
        </a:p>
      </dgm:t>
    </dgm:pt>
    <dgm:pt modelId="{4EF3F61D-D12E-45C4-8A9C-55CEC1BC7D91}" type="pres">
      <dgm:prSet presAssocID="{A99F16DC-7C70-4BBE-BCF6-EBC932EB53CF}" presName="vert2" presStyleCnt="0"/>
      <dgm:spPr/>
    </dgm:pt>
    <dgm:pt modelId="{E7F89D41-BC97-4D44-B59D-FF2994C7E2BB}" type="pres">
      <dgm:prSet presAssocID="{A99F16DC-7C70-4BBE-BCF6-EBC932EB53CF}" presName="thinLine2b" presStyleLbl="callout" presStyleIdx="4" presStyleCnt="10"/>
      <dgm:spPr/>
    </dgm:pt>
    <dgm:pt modelId="{2EA42492-1096-4356-84C2-48CAD5700A41}" type="pres">
      <dgm:prSet presAssocID="{A99F16DC-7C70-4BBE-BCF6-EBC932EB53CF}" presName="vertSpace2b" presStyleCnt="0"/>
      <dgm:spPr/>
    </dgm:pt>
    <dgm:pt modelId="{0E428D7F-4DCE-408C-9FA5-08DCBBCD9D14}" type="pres">
      <dgm:prSet presAssocID="{1DD06634-F114-4AE0-AD45-2986D648F53E}" presName="horz2" presStyleCnt="0"/>
      <dgm:spPr/>
    </dgm:pt>
    <dgm:pt modelId="{5DCE2880-B4B6-4235-B5E4-D47EFE9507E3}" type="pres">
      <dgm:prSet presAssocID="{1DD06634-F114-4AE0-AD45-2986D648F53E}" presName="horzSpace2" presStyleCnt="0"/>
      <dgm:spPr/>
    </dgm:pt>
    <dgm:pt modelId="{3324D5A0-F223-49BF-B2A2-F9ABCA0047F9}" type="pres">
      <dgm:prSet presAssocID="{1DD06634-F114-4AE0-AD45-2986D648F53E}" presName="tx2" presStyleLbl="revTx" presStyleIdx="6" presStyleCnt="11"/>
      <dgm:spPr/>
      <dgm:t>
        <a:bodyPr/>
        <a:lstStyle/>
        <a:p>
          <a:endParaRPr lang="ru-RU"/>
        </a:p>
      </dgm:t>
    </dgm:pt>
    <dgm:pt modelId="{99531D56-0ECF-4AE7-9042-BEB9E63E37D4}" type="pres">
      <dgm:prSet presAssocID="{1DD06634-F114-4AE0-AD45-2986D648F53E}" presName="vert2" presStyleCnt="0"/>
      <dgm:spPr/>
    </dgm:pt>
    <dgm:pt modelId="{68F6AD92-5519-411F-8D8D-D70A148E5AC7}" type="pres">
      <dgm:prSet presAssocID="{1DD06634-F114-4AE0-AD45-2986D648F53E}" presName="thinLine2b" presStyleLbl="callout" presStyleIdx="5" presStyleCnt="10"/>
      <dgm:spPr/>
    </dgm:pt>
    <dgm:pt modelId="{28CD93ED-08CB-4A86-A76C-6304E1699605}" type="pres">
      <dgm:prSet presAssocID="{1DD06634-F114-4AE0-AD45-2986D648F53E}" presName="vertSpace2b" presStyleCnt="0"/>
      <dgm:spPr/>
    </dgm:pt>
    <dgm:pt modelId="{035A4946-854D-4F63-8F0D-EB27CD4D6B05}" type="pres">
      <dgm:prSet presAssocID="{522E189C-D719-4979-86D9-14BD283B4BB5}" presName="horz2" presStyleCnt="0"/>
      <dgm:spPr/>
    </dgm:pt>
    <dgm:pt modelId="{1A4DC31B-B97B-488E-944F-406678D9DBA5}" type="pres">
      <dgm:prSet presAssocID="{522E189C-D719-4979-86D9-14BD283B4BB5}" presName="horzSpace2" presStyleCnt="0"/>
      <dgm:spPr/>
    </dgm:pt>
    <dgm:pt modelId="{38DDFA33-6679-4D71-8457-7670EDBB556F}" type="pres">
      <dgm:prSet presAssocID="{522E189C-D719-4979-86D9-14BD283B4BB5}" presName="tx2" presStyleLbl="revTx" presStyleIdx="7" presStyleCnt="11"/>
      <dgm:spPr/>
      <dgm:t>
        <a:bodyPr/>
        <a:lstStyle/>
        <a:p>
          <a:endParaRPr lang="ru-RU"/>
        </a:p>
      </dgm:t>
    </dgm:pt>
    <dgm:pt modelId="{AD93DE8C-6C4F-4720-B0FE-977136D93E7D}" type="pres">
      <dgm:prSet presAssocID="{522E189C-D719-4979-86D9-14BD283B4BB5}" presName="vert2" presStyleCnt="0"/>
      <dgm:spPr/>
    </dgm:pt>
    <dgm:pt modelId="{D620534E-485A-4B7B-96DE-0B3C30B264A2}" type="pres">
      <dgm:prSet presAssocID="{522E189C-D719-4979-86D9-14BD283B4BB5}" presName="thinLine2b" presStyleLbl="callout" presStyleIdx="6" presStyleCnt="10"/>
      <dgm:spPr/>
    </dgm:pt>
    <dgm:pt modelId="{5E24FEEC-39D9-4A64-84CF-C10E8DCA85E2}" type="pres">
      <dgm:prSet presAssocID="{522E189C-D719-4979-86D9-14BD283B4BB5}" presName="vertSpace2b" presStyleCnt="0"/>
      <dgm:spPr/>
    </dgm:pt>
    <dgm:pt modelId="{8D2C88C2-A2D2-4C46-A24C-918A0D094C5B}" type="pres">
      <dgm:prSet presAssocID="{1D8CDCE4-A329-4E6C-96A3-5432D6193B7D}" presName="horz2" presStyleCnt="0"/>
      <dgm:spPr/>
    </dgm:pt>
    <dgm:pt modelId="{67087FE4-7425-4BBF-81C1-30C6ADC47B0B}" type="pres">
      <dgm:prSet presAssocID="{1D8CDCE4-A329-4E6C-96A3-5432D6193B7D}" presName="horzSpace2" presStyleCnt="0"/>
      <dgm:spPr/>
    </dgm:pt>
    <dgm:pt modelId="{5C30DB4E-71CF-473A-8D5C-10956582033F}" type="pres">
      <dgm:prSet presAssocID="{1D8CDCE4-A329-4E6C-96A3-5432D6193B7D}" presName="tx2" presStyleLbl="revTx" presStyleIdx="8" presStyleCnt="11"/>
      <dgm:spPr/>
      <dgm:t>
        <a:bodyPr/>
        <a:lstStyle/>
        <a:p>
          <a:endParaRPr lang="ru-RU"/>
        </a:p>
      </dgm:t>
    </dgm:pt>
    <dgm:pt modelId="{7ACCE81E-2BFC-4A8A-9F2B-90014856D2FF}" type="pres">
      <dgm:prSet presAssocID="{1D8CDCE4-A329-4E6C-96A3-5432D6193B7D}" presName="vert2" presStyleCnt="0"/>
      <dgm:spPr/>
    </dgm:pt>
    <dgm:pt modelId="{0E407E99-2A2B-41B6-ACDF-843BB0B32C9A}" type="pres">
      <dgm:prSet presAssocID="{1D8CDCE4-A329-4E6C-96A3-5432D6193B7D}" presName="thinLine2b" presStyleLbl="callout" presStyleIdx="7" presStyleCnt="10"/>
      <dgm:spPr/>
    </dgm:pt>
    <dgm:pt modelId="{089C43D5-B6F0-4DE1-99AC-150C80DB8F0F}" type="pres">
      <dgm:prSet presAssocID="{1D8CDCE4-A329-4E6C-96A3-5432D6193B7D}" presName="vertSpace2b" presStyleCnt="0"/>
      <dgm:spPr/>
    </dgm:pt>
    <dgm:pt modelId="{757C576C-8E61-40CB-B3F3-6D90B07B6978}" type="pres">
      <dgm:prSet presAssocID="{83023CB0-E7DA-47E6-BC19-F1FE8137C2E0}" presName="horz2" presStyleCnt="0"/>
      <dgm:spPr/>
    </dgm:pt>
    <dgm:pt modelId="{A9F697E4-CCC9-49BC-9067-1F4B55675872}" type="pres">
      <dgm:prSet presAssocID="{83023CB0-E7DA-47E6-BC19-F1FE8137C2E0}" presName="horzSpace2" presStyleCnt="0"/>
      <dgm:spPr/>
    </dgm:pt>
    <dgm:pt modelId="{635EFBB0-B26B-4B83-9316-F8213548E098}" type="pres">
      <dgm:prSet presAssocID="{83023CB0-E7DA-47E6-BC19-F1FE8137C2E0}" presName="tx2" presStyleLbl="revTx" presStyleIdx="9" presStyleCnt="11"/>
      <dgm:spPr/>
      <dgm:t>
        <a:bodyPr/>
        <a:lstStyle/>
        <a:p>
          <a:endParaRPr lang="ru-RU"/>
        </a:p>
      </dgm:t>
    </dgm:pt>
    <dgm:pt modelId="{3A35624F-8BE2-43B2-AAAC-4B3B08C0653A}" type="pres">
      <dgm:prSet presAssocID="{83023CB0-E7DA-47E6-BC19-F1FE8137C2E0}" presName="vert2" presStyleCnt="0"/>
      <dgm:spPr/>
    </dgm:pt>
    <dgm:pt modelId="{78A92D8D-53FC-49BC-8014-7AEFEBA73FDF}" type="pres">
      <dgm:prSet presAssocID="{83023CB0-E7DA-47E6-BC19-F1FE8137C2E0}" presName="thinLine2b" presStyleLbl="callout" presStyleIdx="8" presStyleCnt="10"/>
      <dgm:spPr/>
    </dgm:pt>
    <dgm:pt modelId="{264B0D80-0745-4CB2-BC84-E98DDB7F8B39}" type="pres">
      <dgm:prSet presAssocID="{83023CB0-E7DA-47E6-BC19-F1FE8137C2E0}" presName="vertSpace2b" presStyleCnt="0"/>
      <dgm:spPr/>
    </dgm:pt>
    <dgm:pt modelId="{6C58371A-86D3-4AFD-872D-3B460CBE697A}" type="pres">
      <dgm:prSet presAssocID="{CE6486D1-13D5-4CDD-8CBA-1EACC6DA96E6}" presName="horz2" presStyleCnt="0"/>
      <dgm:spPr/>
    </dgm:pt>
    <dgm:pt modelId="{8D3A72F8-47AC-488F-B9D4-EE795AD75560}" type="pres">
      <dgm:prSet presAssocID="{CE6486D1-13D5-4CDD-8CBA-1EACC6DA96E6}" presName="horzSpace2" presStyleCnt="0"/>
      <dgm:spPr/>
    </dgm:pt>
    <dgm:pt modelId="{F0569626-5E03-4214-BC20-77AE7A4F26B7}" type="pres">
      <dgm:prSet presAssocID="{CE6486D1-13D5-4CDD-8CBA-1EACC6DA96E6}" presName="tx2" presStyleLbl="revTx" presStyleIdx="10" presStyleCnt="11"/>
      <dgm:spPr/>
      <dgm:t>
        <a:bodyPr/>
        <a:lstStyle/>
        <a:p>
          <a:endParaRPr lang="ru-RU"/>
        </a:p>
      </dgm:t>
    </dgm:pt>
    <dgm:pt modelId="{28CC9FE7-ADED-4CE9-AE6C-9456FD609425}" type="pres">
      <dgm:prSet presAssocID="{CE6486D1-13D5-4CDD-8CBA-1EACC6DA96E6}" presName="vert2" presStyleCnt="0"/>
      <dgm:spPr/>
    </dgm:pt>
    <dgm:pt modelId="{E72BA9A1-D485-40B3-93DD-2B3C3C58FF4B}" type="pres">
      <dgm:prSet presAssocID="{CE6486D1-13D5-4CDD-8CBA-1EACC6DA96E6}" presName="thinLine2b" presStyleLbl="callout" presStyleIdx="9" presStyleCnt="10"/>
      <dgm:spPr/>
    </dgm:pt>
    <dgm:pt modelId="{BAEAAA92-A4EF-4CE6-A1C2-52B7F1477C3B}" type="pres">
      <dgm:prSet presAssocID="{CE6486D1-13D5-4CDD-8CBA-1EACC6DA96E6}" presName="vertSpace2b" presStyleCnt="0"/>
      <dgm:spPr/>
    </dgm:pt>
  </dgm:ptLst>
  <dgm:cxnLst>
    <dgm:cxn modelId="{310B17BF-761D-4C97-9EE7-4A048089817B}" type="presOf" srcId="{1DD06634-F114-4AE0-AD45-2986D648F53E}" destId="{3324D5A0-F223-49BF-B2A2-F9ABCA0047F9}" srcOrd="0" destOrd="0" presId="urn:microsoft.com/office/officeart/2008/layout/LinedList"/>
    <dgm:cxn modelId="{0A624226-882E-4CD4-9A02-476994918F69}" srcId="{E762F8B8-1133-4420-8C32-716F69FA954B}" destId="{A99F16DC-7C70-4BBE-BCF6-EBC932EB53CF}" srcOrd="4" destOrd="0" parTransId="{8F9BD072-E30A-4D47-9C8C-A64DC71442AC}" sibTransId="{4B059B8C-5B6C-4243-8D88-44BC7BD1DCAC}"/>
    <dgm:cxn modelId="{B638A641-7E4F-4507-A312-A5F43A1F6395}" type="presOf" srcId="{1D8CDCE4-A329-4E6C-96A3-5432D6193B7D}" destId="{5C30DB4E-71CF-473A-8D5C-10956582033F}" srcOrd="0" destOrd="0" presId="urn:microsoft.com/office/officeart/2008/layout/LinedList"/>
    <dgm:cxn modelId="{EEAF55D4-D3C8-48B6-95F5-B2044F701AA9}" type="presOf" srcId="{CE6486D1-13D5-4CDD-8CBA-1EACC6DA96E6}" destId="{F0569626-5E03-4214-BC20-77AE7A4F26B7}" srcOrd="0" destOrd="0" presId="urn:microsoft.com/office/officeart/2008/layout/LinedList"/>
    <dgm:cxn modelId="{EB94B009-8943-4084-94EE-F12A5E468F36}" type="presOf" srcId="{CF768867-C3B7-4B03-978B-63EFCDD1CA74}" destId="{8EF16CF4-A1CD-4BA2-9A31-22504188398C}" srcOrd="0" destOrd="0" presId="urn:microsoft.com/office/officeart/2008/layout/LinedList"/>
    <dgm:cxn modelId="{A4D35312-8B73-4534-965E-C6939AEFB284}" srcId="{E762F8B8-1133-4420-8C32-716F69FA954B}" destId="{2B9D7E94-DB1F-47B6-87CF-FA3973180F62}" srcOrd="2" destOrd="0" parTransId="{15D1A408-342A-44A5-89AA-C0B2325D0B2D}" sibTransId="{B7CCFCC7-7E7B-4A2C-8265-8E668EF48E67}"/>
    <dgm:cxn modelId="{EA4A7CB6-5290-4DC0-8F59-2E26571163AD}" type="presOf" srcId="{522E189C-D719-4979-86D9-14BD283B4BB5}" destId="{38DDFA33-6679-4D71-8457-7670EDBB556F}" srcOrd="0" destOrd="0" presId="urn:microsoft.com/office/officeart/2008/layout/LinedList"/>
    <dgm:cxn modelId="{05DDFD3C-3C1C-48FA-BB2F-D06FCBDB93E0}" srcId="{E762F8B8-1133-4420-8C32-716F69FA954B}" destId="{83023CB0-E7DA-47E6-BC19-F1FE8137C2E0}" srcOrd="8" destOrd="0" parTransId="{EF061E8D-755B-4AC3-86A8-CB39DAF14E6B}" sibTransId="{DD0A9407-47EE-4C03-8555-FAD875C78748}"/>
    <dgm:cxn modelId="{BABA5E70-F4D7-4C04-9738-1F62395E92C7}" type="presOf" srcId="{A99F16DC-7C70-4BBE-BCF6-EBC932EB53CF}" destId="{5B5B55E3-BCCB-453D-91FC-46565E267776}" srcOrd="0" destOrd="0" presId="urn:microsoft.com/office/officeart/2008/layout/LinedList"/>
    <dgm:cxn modelId="{52CBD219-ABB2-41B9-9DE8-CA15C4218C11}" srcId="{E762F8B8-1133-4420-8C32-716F69FA954B}" destId="{2B8D0094-1E80-40FD-A1F3-8B1E4AA3E492}" srcOrd="3" destOrd="0" parTransId="{548C08C2-6615-4C22-BCF9-3FA9875D991E}" sibTransId="{E179DB61-AF55-4D08-949B-C8E70ADDCF90}"/>
    <dgm:cxn modelId="{799F0647-5BAD-490F-8299-80624E68BCAD}" srcId="{1CA63917-52B0-4DC6-96EC-CF9BA4507758}" destId="{E762F8B8-1133-4420-8C32-716F69FA954B}" srcOrd="0" destOrd="0" parTransId="{C261ED9E-9EC8-482E-9820-AD47C66C6579}" sibTransId="{AA87074E-4A14-4FC7-ADA5-37C095CB621F}"/>
    <dgm:cxn modelId="{2C00E955-CEFB-4CC0-A70F-70E62922664A}" type="presOf" srcId="{2B8D0094-1E80-40FD-A1F3-8B1E4AA3E492}" destId="{BE536EB7-E8FA-4997-ABB9-E42FED71F479}" srcOrd="0" destOrd="0" presId="urn:microsoft.com/office/officeart/2008/layout/LinedList"/>
    <dgm:cxn modelId="{93DB8269-F499-4394-834A-AEABCB9F88C0}" srcId="{E762F8B8-1133-4420-8C32-716F69FA954B}" destId="{B86C57F8-A5D1-4552-A11D-8FE071D5029F}" srcOrd="0" destOrd="0" parTransId="{43D05197-9A20-46BC-B675-ABA68D217531}" sibTransId="{27A950A6-C7AC-42C8-AF3C-2026ABF439F5}"/>
    <dgm:cxn modelId="{3F89A894-55EC-48CF-BBC5-B6A0DE0203DD}" srcId="{E762F8B8-1133-4420-8C32-716F69FA954B}" destId="{CF768867-C3B7-4B03-978B-63EFCDD1CA74}" srcOrd="1" destOrd="0" parTransId="{137AD668-1279-4761-B293-F2FAFEEDE49A}" sibTransId="{728E6AE5-B896-4451-8F5D-0BF31636E058}"/>
    <dgm:cxn modelId="{60C5BCE4-DFA3-4EFA-AE40-91ADF9266379}" type="presOf" srcId="{B86C57F8-A5D1-4552-A11D-8FE071D5029F}" destId="{A77D7300-2AF0-4B45-A768-19018FB99506}" srcOrd="0" destOrd="0" presId="urn:microsoft.com/office/officeart/2008/layout/LinedList"/>
    <dgm:cxn modelId="{C878F343-D503-4EAE-AF2C-2E5B60998A18}" srcId="{E762F8B8-1133-4420-8C32-716F69FA954B}" destId="{1D8CDCE4-A329-4E6C-96A3-5432D6193B7D}" srcOrd="7" destOrd="0" parTransId="{745F12AA-6689-4021-BBC6-330F3931094B}" sibTransId="{D2BA08B0-26B6-4CC3-AC76-41ED1DC70F86}"/>
    <dgm:cxn modelId="{6CF3E9AF-673A-43E0-B5A1-8434AEE30AC2}" srcId="{E762F8B8-1133-4420-8C32-716F69FA954B}" destId="{CE6486D1-13D5-4CDD-8CBA-1EACC6DA96E6}" srcOrd="9" destOrd="0" parTransId="{473CB175-1654-4B1A-A4E8-4AD6C0CD16A1}" sibTransId="{56CA6A0D-B5CB-4008-9E8E-B718A41AFDFC}"/>
    <dgm:cxn modelId="{1F225E1D-BFCD-4E36-8C50-40E1CF68F409}" type="presOf" srcId="{83023CB0-E7DA-47E6-BC19-F1FE8137C2E0}" destId="{635EFBB0-B26B-4B83-9316-F8213548E098}" srcOrd="0" destOrd="0" presId="urn:microsoft.com/office/officeart/2008/layout/LinedList"/>
    <dgm:cxn modelId="{C5F0D6AC-29D3-4947-9CAE-D20BB127D474}" type="presOf" srcId="{E762F8B8-1133-4420-8C32-716F69FA954B}" destId="{3C7B0882-29B1-4A85-A4DC-119ABD05D273}" srcOrd="0" destOrd="0" presId="urn:microsoft.com/office/officeart/2008/layout/LinedList"/>
    <dgm:cxn modelId="{9CE0BC69-1EBC-4B8C-9003-DD57B6EF7B71}" srcId="{E762F8B8-1133-4420-8C32-716F69FA954B}" destId="{522E189C-D719-4979-86D9-14BD283B4BB5}" srcOrd="6" destOrd="0" parTransId="{B0BF01C0-3C6D-4642-AA46-41E3A7D6FD1B}" sibTransId="{0126483F-2B49-4EA4-839A-D52E9901F128}"/>
    <dgm:cxn modelId="{227404EB-E06D-4C8F-A96A-02CD9F8850BC}" type="presOf" srcId="{1CA63917-52B0-4DC6-96EC-CF9BA4507758}" destId="{8381391C-EB08-4B04-8673-C51A0F59EA49}" srcOrd="0" destOrd="0" presId="urn:microsoft.com/office/officeart/2008/layout/LinedList"/>
    <dgm:cxn modelId="{BF615B2D-330A-40BA-BFC6-23ACE0188A74}" type="presOf" srcId="{2B9D7E94-DB1F-47B6-87CF-FA3973180F62}" destId="{53C193D1-6064-4E7F-9D6B-7BFE2E7179A2}" srcOrd="0" destOrd="0" presId="urn:microsoft.com/office/officeart/2008/layout/LinedList"/>
    <dgm:cxn modelId="{82BACB95-29CE-4F59-AAAF-3E4E76768E47}" srcId="{E762F8B8-1133-4420-8C32-716F69FA954B}" destId="{1DD06634-F114-4AE0-AD45-2986D648F53E}" srcOrd="5" destOrd="0" parTransId="{60748939-E526-4FE2-9BD8-0E84F2942B1B}" sibTransId="{657B8A84-7D40-427B-9329-44A7D9B06016}"/>
    <dgm:cxn modelId="{EE40D8E1-FDA4-4521-9FF3-D04DF402A517}" type="presParOf" srcId="{8381391C-EB08-4B04-8673-C51A0F59EA49}" destId="{2AA7F9B2-3109-469B-A6D7-3D72BAE6626E}" srcOrd="0" destOrd="0" presId="urn:microsoft.com/office/officeart/2008/layout/LinedList"/>
    <dgm:cxn modelId="{3F2D9964-9706-4855-BF87-BA2B5AF06B77}" type="presParOf" srcId="{8381391C-EB08-4B04-8673-C51A0F59EA49}" destId="{8688E772-80EB-4FCD-A5AB-1458C6E179C0}" srcOrd="1" destOrd="0" presId="urn:microsoft.com/office/officeart/2008/layout/LinedList"/>
    <dgm:cxn modelId="{D49D0730-91DF-4694-9470-23C5EB6BB3CB}" type="presParOf" srcId="{8688E772-80EB-4FCD-A5AB-1458C6E179C0}" destId="{3C7B0882-29B1-4A85-A4DC-119ABD05D273}" srcOrd="0" destOrd="0" presId="urn:microsoft.com/office/officeart/2008/layout/LinedList"/>
    <dgm:cxn modelId="{42088BA8-D67B-4441-854F-1EEA64681A35}" type="presParOf" srcId="{8688E772-80EB-4FCD-A5AB-1458C6E179C0}" destId="{6965D8EF-B90B-4699-9D56-784D17FC01FE}" srcOrd="1" destOrd="0" presId="urn:microsoft.com/office/officeart/2008/layout/LinedList"/>
    <dgm:cxn modelId="{02556349-AA7F-47E7-BCD0-5C16183E5C41}" type="presParOf" srcId="{6965D8EF-B90B-4699-9D56-784D17FC01FE}" destId="{2FE097A3-C2B6-4C8A-A29F-E7DA65A32BA5}" srcOrd="0" destOrd="0" presId="urn:microsoft.com/office/officeart/2008/layout/LinedList"/>
    <dgm:cxn modelId="{C85181AE-6F9C-4688-A065-887C1B353F1B}" type="presParOf" srcId="{6965D8EF-B90B-4699-9D56-784D17FC01FE}" destId="{3CB1C2E3-9E82-4A2C-8630-F6DFCE500598}" srcOrd="1" destOrd="0" presId="urn:microsoft.com/office/officeart/2008/layout/LinedList"/>
    <dgm:cxn modelId="{DA19911B-D0C6-4D8D-A102-D3B111B01FAD}" type="presParOf" srcId="{3CB1C2E3-9E82-4A2C-8630-F6DFCE500598}" destId="{D24CCD1A-27C4-4114-8570-1FEE94467306}" srcOrd="0" destOrd="0" presId="urn:microsoft.com/office/officeart/2008/layout/LinedList"/>
    <dgm:cxn modelId="{94317340-C7E9-44D5-AA05-870EF957550A}" type="presParOf" srcId="{3CB1C2E3-9E82-4A2C-8630-F6DFCE500598}" destId="{A77D7300-2AF0-4B45-A768-19018FB99506}" srcOrd="1" destOrd="0" presId="urn:microsoft.com/office/officeart/2008/layout/LinedList"/>
    <dgm:cxn modelId="{DA4D5F19-3115-4490-87A9-452C48860BD1}" type="presParOf" srcId="{3CB1C2E3-9E82-4A2C-8630-F6DFCE500598}" destId="{78F88993-33F6-4C77-A9C1-34DA984102F5}" srcOrd="2" destOrd="0" presId="urn:microsoft.com/office/officeart/2008/layout/LinedList"/>
    <dgm:cxn modelId="{7023575C-51A8-474A-97B0-BD431E091F05}" type="presParOf" srcId="{6965D8EF-B90B-4699-9D56-784D17FC01FE}" destId="{83575D97-C85A-4118-8655-0B22EE07AAFD}" srcOrd="2" destOrd="0" presId="urn:microsoft.com/office/officeart/2008/layout/LinedList"/>
    <dgm:cxn modelId="{DAB906F7-6B07-428D-B672-55607B0C1E10}" type="presParOf" srcId="{6965D8EF-B90B-4699-9D56-784D17FC01FE}" destId="{8C4FB093-270B-474B-B59E-4CCEEC84E4B7}" srcOrd="3" destOrd="0" presId="urn:microsoft.com/office/officeart/2008/layout/LinedList"/>
    <dgm:cxn modelId="{2CED333F-FF32-499A-AD3E-E854879343DA}" type="presParOf" srcId="{6965D8EF-B90B-4699-9D56-784D17FC01FE}" destId="{40E38D02-C3B1-4DB3-AFC4-5F4F2177643E}" srcOrd="4" destOrd="0" presId="urn:microsoft.com/office/officeart/2008/layout/LinedList"/>
    <dgm:cxn modelId="{9A10E0FF-7702-4013-A6A5-2D56E7904C34}" type="presParOf" srcId="{40E38D02-C3B1-4DB3-AFC4-5F4F2177643E}" destId="{ECA16427-1435-4DD0-B3E0-F7F058DD262C}" srcOrd="0" destOrd="0" presId="urn:microsoft.com/office/officeart/2008/layout/LinedList"/>
    <dgm:cxn modelId="{E75A6728-286B-4589-B630-F45E15A47E86}" type="presParOf" srcId="{40E38D02-C3B1-4DB3-AFC4-5F4F2177643E}" destId="{8EF16CF4-A1CD-4BA2-9A31-22504188398C}" srcOrd="1" destOrd="0" presId="urn:microsoft.com/office/officeart/2008/layout/LinedList"/>
    <dgm:cxn modelId="{45B4CAC7-AD29-4FE9-A7EC-B64CA0BC0B97}" type="presParOf" srcId="{40E38D02-C3B1-4DB3-AFC4-5F4F2177643E}" destId="{BB4B65B9-A42D-418A-8D7A-B1BC90CCDEF6}" srcOrd="2" destOrd="0" presId="urn:microsoft.com/office/officeart/2008/layout/LinedList"/>
    <dgm:cxn modelId="{395A2DF1-0631-49F9-AC99-3DDCCC891C71}" type="presParOf" srcId="{6965D8EF-B90B-4699-9D56-784D17FC01FE}" destId="{E4A57547-1817-41EA-AEC6-DF72BDF7F246}" srcOrd="5" destOrd="0" presId="urn:microsoft.com/office/officeart/2008/layout/LinedList"/>
    <dgm:cxn modelId="{0F1ACD1F-3834-4D74-A132-90BDC03BC8A6}" type="presParOf" srcId="{6965D8EF-B90B-4699-9D56-784D17FC01FE}" destId="{A54D1A36-DDF5-44A2-88DF-1C9EEB39CE13}" srcOrd="6" destOrd="0" presId="urn:microsoft.com/office/officeart/2008/layout/LinedList"/>
    <dgm:cxn modelId="{2B8D014E-FC68-42B0-B24C-1C2934F853D8}" type="presParOf" srcId="{6965D8EF-B90B-4699-9D56-784D17FC01FE}" destId="{DD754819-F94B-4105-A712-DF01CDF8811F}" srcOrd="7" destOrd="0" presId="urn:microsoft.com/office/officeart/2008/layout/LinedList"/>
    <dgm:cxn modelId="{AAB8E3F5-3AB5-4E0A-A040-F5D3A88942BC}" type="presParOf" srcId="{DD754819-F94B-4105-A712-DF01CDF8811F}" destId="{99F94B26-A4A5-47D3-A87F-3C838AA0F109}" srcOrd="0" destOrd="0" presId="urn:microsoft.com/office/officeart/2008/layout/LinedList"/>
    <dgm:cxn modelId="{A6A4D7EA-B3A8-44FD-B01F-AADCE5C3D29A}" type="presParOf" srcId="{DD754819-F94B-4105-A712-DF01CDF8811F}" destId="{53C193D1-6064-4E7F-9D6B-7BFE2E7179A2}" srcOrd="1" destOrd="0" presId="urn:microsoft.com/office/officeart/2008/layout/LinedList"/>
    <dgm:cxn modelId="{648E1E26-7CBB-4A44-9D5D-C06BF7E97495}" type="presParOf" srcId="{DD754819-F94B-4105-A712-DF01CDF8811F}" destId="{C09DD3DB-48B4-40CE-AA50-AD1EE6CE8E1B}" srcOrd="2" destOrd="0" presId="urn:microsoft.com/office/officeart/2008/layout/LinedList"/>
    <dgm:cxn modelId="{BB597DFF-0892-43CD-BD52-F66BE20D5717}" type="presParOf" srcId="{6965D8EF-B90B-4699-9D56-784D17FC01FE}" destId="{1E156B32-039E-45E3-888C-CA8788D2AE39}" srcOrd="8" destOrd="0" presId="urn:microsoft.com/office/officeart/2008/layout/LinedList"/>
    <dgm:cxn modelId="{F0EEDBB7-AAE5-4F02-9C0A-D42B372F9233}" type="presParOf" srcId="{6965D8EF-B90B-4699-9D56-784D17FC01FE}" destId="{8C62289F-07B5-44A2-9142-D9492BBFDFB4}" srcOrd="9" destOrd="0" presId="urn:microsoft.com/office/officeart/2008/layout/LinedList"/>
    <dgm:cxn modelId="{69D0B5E3-5C4A-426B-B68B-CBBB9CE6EEC9}" type="presParOf" srcId="{6965D8EF-B90B-4699-9D56-784D17FC01FE}" destId="{56FF929A-45C9-4BD6-8ECB-53C1A9486DA1}" srcOrd="10" destOrd="0" presId="urn:microsoft.com/office/officeart/2008/layout/LinedList"/>
    <dgm:cxn modelId="{2E2209E8-E5B9-4D00-A02F-EDA1513A79A7}" type="presParOf" srcId="{56FF929A-45C9-4BD6-8ECB-53C1A9486DA1}" destId="{6BC7EAD2-C6B9-4B8A-9D09-938B0D6F84C1}" srcOrd="0" destOrd="0" presId="urn:microsoft.com/office/officeart/2008/layout/LinedList"/>
    <dgm:cxn modelId="{EE00ED72-5AFD-4099-8040-E092492D0EF5}" type="presParOf" srcId="{56FF929A-45C9-4BD6-8ECB-53C1A9486DA1}" destId="{BE536EB7-E8FA-4997-ABB9-E42FED71F479}" srcOrd="1" destOrd="0" presId="urn:microsoft.com/office/officeart/2008/layout/LinedList"/>
    <dgm:cxn modelId="{3333F8B6-0B4D-4D1E-B18C-F5218278D7EE}" type="presParOf" srcId="{56FF929A-45C9-4BD6-8ECB-53C1A9486DA1}" destId="{98BCF620-53A7-4FB8-9172-3B30A50E034A}" srcOrd="2" destOrd="0" presId="urn:microsoft.com/office/officeart/2008/layout/LinedList"/>
    <dgm:cxn modelId="{61AE1F2C-2A30-44A0-BB4D-243C3E6F2BC9}" type="presParOf" srcId="{6965D8EF-B90B-4699-9D56-784D17FC01FE}" destId="{3DC10E17-F10D-4900-AE37-D344890BC370}" srcOrd="11" destOrd="0" presId="urn:microsoft.com/office/officeart/2008/layout/LinedList"/>
    <dgm:cxn modelId="{2C8924D0-7094-467F-9201-3B21FD9AA49A}" type="presParOf" srcId="{6965D8EF-B90B-4699-9D56-784D17FC01FE}" destId="{6C27CAB6-647D-449C-A56B-D80FABA3AE24}" srcOrd="12" destOrd="0" presId="urn:microsoft.com/office/officeart/2008/layout/LinedList"/>
    <dgm:cxn modelId="{95D25A8F-8899-4CD9-B72F-D27144484B84}" type="presParOf" srcId="{6965D8EF-B90B-4699-9D56-784D17FC01FE}" destId="{07B52B4D-D14B-40CB-846B-AED3FC2217E0}" srcOrd="13" destOrd="0" presId="urn:microsoft.com/office/officeart/2008/layout/LinedList"/>
    <dgm:cxn modelId="{D3B9618E-390C-478B-91CF-CCF04BF3C1AE}" type="presParOf" srcId="{07B52B4D-D14B-40CB-846B-AED3FC2217E0}" destId="{62C41A4B-49A3-441B-A75F-5F062FC2A967}" srcOrd="0" destOrd="0" presId="urn:microsoft.com/office/officeart/2008/layout/LinedList"/>
    <dgm:cxn modelId="{2BB08247-BEC0-4FCA-9812-339369F70014}" type="presParOf" srcId="{07B52B4D-D14B-40CB-846B-AED3FC2217E0}" destId="{5B5B55E3-BCCB-453D-91FC-46565E267776}" srcOrd="1" destOrd="0" presId="urn:microsoft.com/office/officeart/2008/layout/LinedList"/>
    <dgm:cxn modelId="{644BFC4E-7C57-415C-9D35-3E798A43F94F}" type="presParOf" srcId="{07B52B4D-D14B-40CB-846B-AED3FC2217E0}" destId="{4EF3F61D-D12E-45C4-8A9C-55CEC1BC7D91}" srcOrd="2" destOrd="0" presId="urn:microsoft.com/office/officeart/2008/layout/LinedList"/>
    <dgm:cxn modelId="{F20C31AB-8E9E-42D0-B405-66C2C8B6D54E}" type="presParOf" srcId="{6965D8EF-B90B-4699-9D56-784D17FC01FE}" destId="{E7F89D41-BC97-4D44-B59D-FF2994C7E2BB}" srcOrd="14" destOrd="0" presId="urn:microsoft.com/office/officeart/2008/layout/LinedList"/>
    <dgm:cxn modelId="{9ED54944-FECC-455B-962A-E7ABC19BA7E1}" type="presParOf" srcId="{6965D8EF-B90B-4699-9D56-784D17FC01FE}" destId="{2EA42492-1096-4356-84C2-48CAD5700A41}" srcOrd="15" destOrd="0" presId="urn:microsoft.com/office/officeart/2008/layout/LinedList"/>
    <dgm:cxn modelId="{314F290A-7C90-4277-AA69-A63F8DF7D6E8}" type="presParOf" srcId="{6965D8EF-B90B-4699-9D56-784D17FC01FE}" destId="{0E428D7F-4DCE-408C-9FA5-08DCBBCD9D14}" srcOrd="16" destOrd="0" presId="urn:microsoft.com/office/officeart/2008/layout/LinedList"/>
    <dgm:cxn modelId="{46DD1718-24AC-4F33-813C-B75C7F7556E0}" type="presParOf" srcId="{0E428D7F-4DCE-408C-9FA5-08DCBBCD9D14}" destId="{5DCE2880-B4B6-4235-B5E4-D47EFE9507E3}" srcOrd="0" destOrd="0" presId="urn:microsoft.com/office/officeart/2008/layout/LinedList"/>
    <dgm:cxn modelId="{0E2452F9-ED99-4BEE-BF28-826364F954FE}" type="presParOf" srcId="{0E428D7F-4DCE-408C-9FA5-08DCBBCD9D14}" destId="{3324D5A0-F223-49BF-B2A2-F9ABCA0047F9}" srcOrd="1" destOrd="0" presId="urn:microsoft.com/office/officeart/2008/layout/LinedList"/>
    <dgm:cxn modelId="{D4C50265-2B7A-44B6-BB3B-40CD579C511A}" type="presParOf" srcId="{0E428D7F-4DCE-408C-9FA5-08DCBBCD9D14}" destId="{99531D56-0ECF-4AE7-9042-BEB9E63E37D4}" srcOrd="2" destOrd="0" presId="urn:microsoft.com/office/officeart/2008/layout/LinedList"/>
    <dgm:cxn modelId="{A298CD11-65A9-4A51-A475-23C2D907F236}" type="presParOf" srcId="{6965D8EF-B90B-4699-9D56-784D17FC01FE}" destId="{68F6AD92-5519-411F-8D8D-D70A148E5AC7}" srcOrd="17" destOrd="0" presId="urn:microsoft.com/office/officeart/2008/layout/LinedList"/>
    <dgm:cxn modelId="{5EFD6C0F-ECF4-4140-8DFD-6319616DF22E}" type="presParOf" srcId="{6965D8EF-B90B-4699-9D56-784D17FC01FE}" destId="{28CD93ED-08CB-4A86-A76C-6304E1699605}" srcOrd="18" destOrd="0" presId="urn:microsoft.com/office/officeart/2008/layout/LinedList"/>
    <dgm:cxn modelId="{C361DFCE-9EFA-4E7E-9093-A7BB8A9D7DF4}" type="presParOf" srcId="{6965D8EF-B90B-4699-9D56-784D17FC01FE}" destId="{035A4946-854D-4F63-8F0D-EB27CD4D6B05}" srcOrd="19" destOrd="0" presId="urn:microsoft.com/office/officeart/2008/layout/LinedList"/>
    <dgm:cxn modelId="{EA879D96-2CA5-4E73-B755-9C2E3311C9FA}" type="presParOf" srcId="{035A4946-854D-4F63-8F0D-EB27CD4D6B05}" destId="{1A4DC31B-B97B-488E-944F-406678D9DBA5}" srcOrd="0" destOrd="0" presId="urn:microsoft.com/office/officeart/2008/layout/LinedList"/>
    <dgm:cxn modelId="{EEF85E79-1ECE-42D6-AE34-C021C17F0DF9}" type="presParOf" srcId="{035A4946-854D-4F63-8F0D-EB27CD4D6B05}" destId="{38DDFA33-6679-4D71-8457-7670EDBB556F}" srcOrd="1" destOrd="0" presId="urn:microsoft.com/office/officeart/2008/layout/LinedList"/>
    <dgm:cxn modelId="{E4541823-141F-48FC-B5DA-1C1F58E5B348}" type="presParOf" srcId="{035A4946-854D-4F63-8F0D-EB27CD4D6B05}" destId="{AD93DE8C-6C4F-4720-B0FE-977136D93E7D}" srcOrd="2" destOrd="0" presId="urn:microsoft.com/office/officeart/2008/layout/LinedList"/>
    <dgm:cxn modelId="{07993106-1E9A-454E-B3D2-E57E154A7FC2}" type="presParOf" srcId="{6965D8EF-B90B-4699-9D56-784D17FC01FE}" destId="{D620534E-485A-4B7B-96DE-0B3C30B264A2}" srcOrd="20" destOrd="0" presId="urn:microsoft.com/office/officeart/2008/layout/LinedList"/>
    <dgm:cxn modelId="{3EE7AAF5-0328-4374-991C-4DF08F3FB107}" type="presParOf" srcId="{6965D8EF-B90B-4699-9D56-784D17FC01FE}" destId="{5E24FEEC-39D9-4A64-84CF-C10E8DCA85E2}" srcOrd="21" destOrd="0" presId="urn:microsoft.com/office/officeart/2008/layout/LinedList"/>
    <dgm:cxn modelId="{31CD6911-D087-46BE-AEC5-E3E314155E5E}" type="presParOf" srcId="{6965D8EF-B90B-4699-9D56-784D17FC01FE}" destId="{8D2C88C2-A2D2-4C46-A24C-918A0D094C5B}" srcOrd="22" destOrd="0" presId="urn:microsoft.com/office/officeart/2008/layout/LinedList"/>
    <dgm:cxn modelId="{A30442DA-BDAC-4D9F-810D-4C7AF30BA195}" type="presParOf" srcId="{8D2C88C2-A2D2-4C46-A24C-918A0D094C5B}" destId="{67087FE4-7425-4BBF-81C1-30C6ADC47B0B}" srcOrd="0" destOrd="0" presId="urn:microsoft.com/office/officeart/2008/layout/LinedList"/>
    <dgm:cxn modelId="{3ECA0BC5-74B1-4DB5-BEC6-F6A4638A8E29}" type="presParOf" srcId="{8D2C88C2-A2D2-4C46-A24C-918A0D094C5B}" destId="{5C30DB4E-71CF-473A-8D5C-10956582033F}" srcOrd="1" destOrd="0" presId="urn:microsoft.com/office/officeart/2008/layout/LinedList"/>
    <dgm:cxn modelId="{E0D2E038-23E5-4C0D-8690-1F16D938E9A6}" type="presParOf" srcId="{8D2C88C2-A2D2-4C46-A24C-918A0D094C5B}" destId="{7ACCE81E-2BFC-4A8A-9F2B-90014856D2FF}" srcOrd="2" destOrd="0" presId="urn:microsoft.com/office/officeart/2008/layout/LinedList"/>
    <dgm:cxn modelId="{04155B42-2F54-4465-A340-564C182CC8F7}" type="presParOf" srcId="{6965D8EF-B90B-4699-9D56-784D17FC01FE}" destId="{0E407E99-2A2B-41B6-ACDF-843BB0B32C9A}" srcOrd="23" destOrd="0" presId="urn:microsoft.com/office/officeart/2008/layout/LinedList"/>
    <dgm:cxn modelId="{6CBC11BA-00C0-40A8-8C83-6046D731AD86}" type="presParOf" srcId="{6965D8EF-B90B-4699-9D56-784D17FC01FE}" destId="{089C43D5-B6F0-4DE1-99AC-150C80DB8F0F}" srcOrd="24" destOrd="0" presId="urn:microsoft.com/office/officeart/2008/layout/LinedList"/>
    <dgm:cxn modelId="{A0C0943E-A8EF-4970-9787-47B981813A65}" type="presParOf" srcId="{6965D8EF-B90B-4699-9D56-784D17FC01FE}" destId="{757C576C-8E61-40CB-B3F3-6D90B07B6978}" srcOrd="25" destOrd="0" presId="urn:microsoft.com/office/officeart/2008/layout/LinedList"/>
    <dgm:cxn modelId="{8F4A2ED4-5FC7-4A09-A1E3-B2E2F645402E}" type="presParOf" srcId="{757C576C-8E61-40CB-B3F3-6D90B07B6978}" destId="{A9F697E4-CCC9-49BC-9067-1F4B55675872}" srcOrd="0" destOrd="0" presId="urn:microsoft.com/office/officeart/2008/layout/LinedList"/>
    <dgm:cxn modelId="{A3CE5118-E6D7-47E1-AD69-7EAA6058E140}" type="presParOf" srcId="{757C576C-8E61-40CB-B3F3-6D90B07B6978}" destId="{635EFBB0-B26B-4B83-9316-F8213548E098}" srcOrd="1" destOrd="0" presId="urn:microsoft.com/office/officeart/2008/layout/LinedList"/>
    <dgm:cxn modelId="{7ED42125-528C-449D-B907-F777BC78F21E}" type="presParOf" srcId="{757C576C-8E61-40CB-B3F3-6D90B07B6978}" destId="{3A35624F-8BE2-43B2-AAAC-4B3B08C0653A}" srcOrd="2" destOrd="0" presId="urn:microsoft.com/office/officeart/2008/layout/LinedList"/>
    <dgm:cxn modelId="{2ADA2219-14B9-4891-B5E7-D39B3858174F}" type="presParOf" srcId="{6965D8EF-B90B-4699-9D56-784D17FC01FE}" destId="{78A92D8D-53FC-49BC-8014-7AEFEBA73FDF}" srcOrd="26" destOrd="0" presId="urn:microsoft.com/office/officeart/2008/layout/LinedList"/>
    <dgm:cxn modelId="{CE4EFDCA-7E5D-43F3-8AB4-03C5B047A5FA}" type="presParOf" srcId="{6965D8EF-B90B-4699-9D56-784D17FC01FE}" destId="{264B0D80-0745-4CB2-BC84-E98DDB7F8B39}" srcOrd="27" destOrd="0" presId="urn:microsoft.com/office/officeart/2008/layout/LinedList"/>
    <dgm:cxn modelId="{997B9987-39AB-4F75-8CEE-DEB45B63FD6A}" type="presParOf" srcId="{6965D8EF-B90B-4699-9D56-784D17FC01FE}" destId="{6C58371A-86D3-4AFD-872D-3B460CBE697A}" srcOrd="28" destOrd="0" presId="urn:microsoft.com/office/officeart/2008/layout/LinedList"/>
    <dgm:cxn modelId="{1A352958-6154-489A-8BAD-3080D7BB841C}" type="presParOf" srcId="{6C58371A-86D3-4AFD-872D-3B460CBE697A}" destId="{8D3A72F8-47AC-488F-B9D4-EE795AD75560}" srcOrd="0" destOrd="0" presId="urn:microsoft.com/office/officeart/2008/layout/LinedList"/>
    <dgm:cxn modelId="{C19CF267-D4A6-4B95-A910-A01184549038}" type="presParOf" srcId="{6C58371A-86D3-4AFD-872D-3B460CBE697A}" destId="{F0569626-5E03-4214-BC20-77AE7A4F26B7}" srcOrd="1" destOrd="0" presId="urn:microsoft.com/office/officeart/2008/layout/LinedList"/>
    <dgm:cxn modelId="{8970DAFA-C3FA-4720-B8F1-E5A834DC1FBD}" type="presParOf" srcId="{6C58371A-86D3-4AFD-872D-3B460CBE697A}" destId="{28CC9FE7-ADED-4CE9-AE6C-9456FD609425}" srcOrd="2" destOrd="0" presId="urn:microsoft.com/office/officeart/2008/layout/LinedList"/>
    <dgm:cxn modelId="{82F030E7-D46D-4517-9F7A-7BF53C3ED114}" type="presParOf" srcId="{6965D8EF-B90B-4699-9D56-784D17FC01FE}" destId="{E72BA9A1-D485-40B3-93DD-2B3C3C58FF4B}" srcOrd="29" destOrd="0" presId="urn:microsoft.com/office/officeart/2008/layout/LinedList"/>
    <dgm:cxn modelId="{15B89D8B-AF62-46E4-9B26-EA957EB38016}" type="presParOf" srcId="{6965D8EF-B90B-4699-9D56-784D17FC01FE}" destId="{BAEAAA92-A4EF-4CE6-A1C2-52B7F1477C3B}" srcOrd="30" destOrd="0" presId="urn:microsoft.com/office/officeart/2008/layout/LinedList"/>
  </dgm:cxnLst>
  <dgm:bg/>
  <dgm:whole/>
  <dgm:extLst>
    <a:ext uri="http://schemas.microsoft.com/office/drawing/2008/diagram">
      <dsp:dataModelExt xmlns=""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50A9A34-9F64-4D6E-B200-27B455325637}" type="doc">
      <dgm:prSet loTypeId="urn:microsoft.com/office/officeart/2005/8/layout/process5" loCatId="process" qsTypeId="urn:microsoft.com/office/officeart/2005/8/quickstyle/simple1" qsCatId="simple" csTypeId="urn:microsoft.com/office/officeart/2005/8/colors/accent0_2" csCatId="mainScheme" phldr="1"/>
      <dgm:spPr/>
      <dgm:t>
        <a:bodyPr/>
        <a:lstStyle/>
        <a:p>
          <a:endParaRPr lang="ru-RU"/>
        </a:p>
      </dgm:t>
    </dgm:pt>
    <dgm:pt modelId="{2661F863-AB98-4F9E-9A6F-308DE0DF23A8}">
      <dgm:prSet phldrT="[Текст]" custT="1"/>
      <dgm:spPr/>
      <dgm:t>
        <a:bodyPr/>
        <a:lstStyle/>
        <a:p>
          <a:pPr algn="ctr"/>
          <a:endParaRPr lang="ru-RU" sz="1600" b="1" dirty="0">
            <a:latin typeface="Cambria" panose="02040503050406030204" pitchFamily="18" charset="0"/>
          </a:endParaRPr>
        </a:p>
        <a:p>
          <a:pPr algn="ctr"/>
          <a:endParaRPr lang="ru-RU" sz="1600" b="1" dirty="0">
            <a:latin typeface="Cambria" panose="02040503050406030204" pitchFamily="18" charset="0"/>
          </a:endParaRPr>
        </a:p>
        <a:p>
          <a:pPr algn="ctr"/>
          <a:endParaRPr lang="ru-RU" sz="1600" b="1" dirty="0">
            <a:latin typeface="Cambria" panose="02040503050406030204" pitchFamily="18" charset="0"/>
          </a:endParaRPr>
        </a:p>
        <a:p>
          <a:pPr algn="ctr"/>
          <a:r>
            <a:rPr lang="ru-RU" sz="1600" b="1" dirty="0">
              <a:latin typeface="Cambria" panose="02040503050406030204" pitchFamily="18" charset="0"/>
            </a:rPr>
            <a:t>ФОРМИРОВАНИЕ НЕТЕРПИМОСТИ К КОРРУПЦИИ</a:t>
          </a:r>
        </a:p>
        <a:p>
          <a:pPr algn="ctr"/>
          <a:endParaRPr lang="ru-RU" sz="1600" b="1" dirty="0">
            <a:latin typeface="Cambria" panose="02040503050406030204" pitchFamily="18" charset="0"/>
          </a:endParaRPr>
        </a:p>
        <a:p>
          <a:pPr algn="ctr"/>
          <a:endParaRPr lang="ru-RU" sz="1600" b="1" dirty="0">
            <a:latin typeface="Cambria" panose="02040503050406030204" pitchFamily="18" charset="0"/>
          </a:endParaRPr>
        </a:p>
        <a:p>
          <a:pPr algn="ctr"/>
          <a:endParaRPr lang="ru-RU" sz="1600" b="1" dirty="0">
            <a:latin typeface="Cambria" panose="02040503050406030204" pitchFamily="18" charset="0"/>
          </a:endParaRPr>
        </a:p>
        <a:p>
          <a:pPr algn="ctr"/>
          <a:endParaRPr lang="ru-RU" sz="1600" b="1" dirty="0">
            <a:latin typeface="Cambria" panose="02040503050406030204" pitchFamily="18" charset="0"/>
          </a:endParaRPr>
        </a:p>
      </dgm:t>
    </dgm:pt>
    <dgm:pt modelId="{B9A7E0A7-0277-46C6-949C-2C2CD943B86B}" type="parTrans" cxnId="{D9D1E2B3-3994-4F8F-9EBC-88E57CC03DD8}">
      <dgm:prSet/>
      <dgm:spPr/>
      <dgm:t>
        <a:bodyPr/>
        <a:lstStyle/>
        <a:p>
          <a:endParaRPr lang="ru-RU"/>
        </a:p>
      </dgm:t>
    </dgm:pt>
    <dgm:pt modelId="{9C8782D9-E88B-48B6-9553-F16C72B3C1FB}" type="sibTrans" cxnId="{D9D1E2B3-3994-4F8F-9EBC-88E57CC03DD8}">
      <dgm:prSet/>
      <dgm:spPr/>
      <dgm:t>
        <a:bodyPr/>
        <a:lstStyle/>
        <a:p>
          <a:endParaRPr lang="ru-RU"/>
        </a:p>
      </dgm:t>
    </dgm:pt>
    <dgm:pt modelId="{219E2191-8592-4E80-B98E-73BE4F242D8C}">
      <dgm:prSet phldrT="[Текст]" custT="1"/>
      <dgm:spPr/>
      <dgm:t>
        <a:bodyPr/>
        <a:lstStyle/>
        <a:p>
          <a:pPr algn="ctr"/>
          <a:endParaRPr lang="ru-RU" sz="1600" b="1" dirty="0">
            <a:latin typeface="Cambria" panose="02040503050406030204" pitchFamily="18" charset="0"/>
          </a:endParaRPr>
        </a:p>
        <a:p>
          <a:pPr algn="ctr"/>
          <a:endParaRPr lang="ru-RU" sz="1600" b="1" dirty="0">
            <a:latin typeface="Cambria" panose="02040503050406030204" pitchFamily="18" charset="0"/>
          </a:endParaRPr>
        </a:p>
        <a:p>
          <a:pPr algn="ctr"/>
          <a:endParaRPr lang="ru-RU" sz="1600" b="1" dirty="0">
            <a:latin typeface="Cambria" panose="02040503050406030204" pitchFamily="18" charset="0"/>
          </a:endParaRPr>
        </a:p>
        <a:p>
          <a:pPr algn="ctr"/>
          <a:r>
            <a:rPr lang="ru-RU" sz="1600" b="1" dirty="0">
              <a:latin typeface="Cambria" panose="02040503050406030204" pitchFamily="18" charset="0"/>
            </a:rPr>
            <a:t>ИСКЛЮЧЕНИЕ ВОЗМОЖНОСТЕЙ КОРРУПЦИИ</a:t>
          </a:r>
        </a:p>
        <a:p>
          <a:pPr algn="ctr"/>
          <a:endParaRPr lang="ru-RU" sz="1600" b="1" dirty="0">
            <a:latin typeface="Cambria" panose="02040503050406030204" pitchFamily="18" charset="0"/>
          </a:endParaRPr>
        </a:p>
        <a:p>
          <a:pPr algn="ctr"/>
          <a:endParaRPr lang="ru-RU" sz="1600" b="1" dirty="0">
            <a:latin typeface="Cambria" panose="02040503050406030204" pitchFamily="18" charset="0"/>
          </a:endParaRPr>
        </a:p>
        <a:p>
          <a:pPr algn="ctr"/>
          <a:endParaRPr lang="ru-RU" sz="1600" b="1" dirty="0">
            <a:latin typeface="Cambria" panose="02040503050406030204" pitchFamily="18" charset="0"/>
          </a:endParaRPr>
        </a:p>
        <a:p>
          <a:pPr algn="ctr"/>
          <a:endParaRPr lang="ru-RU" sz="1600" b="1" dirty="0">
            <a:latin typeface="Cambria" panose="02040503050406030204" pitchFamily="18" charset="0"/>
          </a:endParaRPr>
        </a:p>
      </dgm:t>
    </dgm:pt>
    <dgm:pt modelId="{AF2BFC14-517A-464C-9C98-5234C644282F}" type="parTrans" cxnId="{21A45C5E-DA36-4CA3-86AA-7490D0FE87F7}">
      <dgm:prSet/>
      <dgm:spPr/>
      <dgm:t>
        <a:bodyPr/>
        <a:lstStyle/>
        <a:p>
          <a:endParaRPr lang="ru-RU"/>
        </a:p>
      </dgm:t>
    </dgm:pt>
    <dgm:pt modelId="{B8832A82-B5A7-4389-8DB3-1EAB59E16DA0}" type="sibTrans" cxnId="{21A45C5E-DA36-4CA3-86AA-7490D0FE87F7}">
      <dgm:prSet/>
      <dgm:spPr/>
      <dgm:t>
        <a:bodyPr/>
        <a:lstStyle/>
        <a:p>
          <a:endParaRPr lang="ru-RU"/>
        </a:p>
      </dgm:t>
    </dgm:pt>
    <dgm:pt modelId="{9F073C7F-D1BF-464B-A672-7E2FD58D94F8}">
      <dgm:prSet phldrT="[Текст]" custT="1"/>
      <dgm:spPr/>
      <dgm:t>
        <a:bodyPr/>
        <a:lstStyle/>
        <a:p>
          <a:pPr algn="ctr">
            <a:lnSpc>
              <a:spcPct val="100000"/>
            </a:lnSpc>
            <a:spcAft>
              <a:spcPts val="0"/>
            </a:spcAft>
          </a:pPr>
          <a:endParaRPr lang="ru-RU" sz="1600" b="1" dirty="0">
            <a:latin typeface="Cambria" panose="02040503050406030204" pitchFamily="18" charset="0"/>
          </a:endParaRPr>
        </a:p>
        <a:p>
          <a:pPr algn="ctr">
            <a:lnSpc>
              <a:spcPct val="100000"/>
            </a:lnSpc>
            <a:spcAft>
              <a:spcPts val="0"/>
            </a:spcAft>
          </a:pPr>
          <a:endParaRPr lang="ru-RU" sz="1600" b="1" dirty="0">
            <a:latin typeface="Cambria" panose="02040503050406030204" pitchFamily="18" charset="0"/>
          </a:endParaRPr>
        </a:p>
        <a:p>
          <a:pPr algn="ctr">
            <a:lnSpc>
              <a:spcPct val="100000"/>
            </a:lnSpc>
            <a:spcAft>
              <a:spcPts val="0"/>
            </a:spcAft>
          </a:pPr>
          <a:endParaRPr lang="ru-RU" sz="1600" b="1" dirty="0">
            <a:latin typeface="Cambria" panose="02040503050406030204" pitchFamily="18" charset="0"/>
          </a:endParaRPr>
        </a:p>
        <a:p>
          <a:pPr algn="ctr">
            <a:lnSpc>
              <a:spcPct val="100000"/>
            </a:lnSpc>
            <a:spcAft>
              <a:spcPts val="0"/>
            </a:spcAft>
          </a:pPr>
          <a:endParaRPr lang="ru-RU" sz="1600" b="1" dirty="0">
            <a:latin typeface="Cambria" panose="02040503050406030204" pitchFamily="18" charset="0"/>
          </a:endParaRPr>
        </a:p>
        <a:p>
          <a:pPr algn="ctr">
            <a:lnSpc>
              <a:spcPct val="100000"/>
            </a:lnSpc>
            <a:spcAft>
              <a:spcPts val="0"/>
            </a:spcAft>
          </a:pPr>
          <a:r>
            <a:rPr lang="ru-RU" sz="1600" b="1" dirty="0">
              <a:latin typeface="Cambria" panose="02040503050406030204" pitchFamily="18" charset="0"/>
            </a:rPr>
            <a:t>СОВЕРШЕНСТВОВАНИЕ МЕР ПО ОБЕСПЕЧЕНИЮ НЕОТВРАТИМОСТИ КОРРУПЦИИ</a:t>
          </a:r>
        </a:p>
        <a:p>
          <a:pPr algn="ctr">
            <a:lnSpc>
              <a:spcPct val="100000"/>
            </a:lnSpc>
            <a:spcAft>
              <a:spcPts val="0"/>
            </a:spcAft>
          </a:pPr>
          <a:endParaRPr lang="ru-RU" sz="1600" b="1" dirty="0">
            <a:latin typeface="Cambria" panose="02040503050406030204" pitchFamily="18" charset="0"/>
          </a:endParaRPr>
        </a:p>
        <a:p>
          <a:pPr algn="ctr">
            <a:lnSpc>
              <a:spcPct val="100000"/>
            </a:lnSpc>
            <a:spcAft>
              <a:spcPts val="0"/>
            </a:spcAft>
          </a:pPr>
          <a:endParaRPr lang="ru-RU" sz="1600" b="1" dirty="0">
            <a:latin typeface="Cambria" panose="02040503050406030204" pitchFamily="18" charset="0"/>
          </a:endParaRPr>
        </a:p>
        <a:p>
          <a:pPr algn="ctr">
            <a:lnSpc>
              <a:spcPct val="100000"/>
            </a:lnSpc>
            <a:spcAft>
              <a:spcPts val="0"/>
            </a:spcAft>
          </a:pPr>
          <a:endParaRPr lang="ru-RU" sz="1600" b="1" dirty="0">
            <a:latin typeface="Cambria" panose="02040503050406030204" pitchFamily="18" charset="0"/>
          </a:endParaRPr>
        </a:p>
        <a:p>
          <a:pPr algn="ctr">
            <a:lnSpc>
              <a:spcPct val="100000"/>
            </a:lnSpc>
            <a:spcAft>
              <a:spcPts val="0"/>
            </a:spcAft>
          </a:pPr>
          <a:endParaRPr lang="ru-RU" sz="1600" b="1" dirty="0">
            <a:latin typeface="Cambria" panose="02040503050406030204" pitchFamily="18" charset="0"/>
          </a:endParaRPr>
        </a:p>
      </dgm:t>
    </dgm:pt>
    <dgm:pt modelId="{73ADDBD4-1FEF-4E81-BF75-0C2490A81526}" type="parTrans" cxnId="{521698FC-145E-4C54-999B-FCCCA087643C}">
      <dgm:prSet/>
      <dgm:spPr/>
      <dgm:t>
        <a:bodyPr/>
        <a:lstStyle/>
        <a:p>
          <a:endParaRPr lang="ru-RU"/>
        </a:p>
      </dgm:t>
    </dgm:pt>
    <dgm:pt modelId="{B4AFDB4E-6725-4FEA-A006-C56EABFD2C6F}" type="sibTrans" cxnId="{521698FC-145E-4C54-999B-FCCCA087643C}">
      <dgm:prSet/>
      <dgm:spPr/>
      <dgm:t>
        <a:bodyPr/>
        <a:lstStyle/>
        <a:p>
          <a:endParaRPr lang="ru-RU"/>
        </a:p>
      </dgm:t>
    </dgm:pt>
    <dgm:pt modelId="{EDEBA4FF-E1FE-4DA2-8675-0C622CF26FC7}">
      <dgm:prSet phldrT="[Текст]" custT="1"/>
      <dgm:spPr/>
      <dgm:t>
        <a:bodyPr/>
        <a:lstStyle/>
        <a:p>
          <a:pPr algn="ctr"/>
          <a:endParaRPr lang="ru-RU" sz="1600" b="1" dirty="0">
            <a:latin typeface="Cambria" panose="02040503050406030204" pitchFamily="18" charset="0"/>
          </a:endParaRPr>
        </a:p>
        <a:p>
          <a:pPr algn="ctr"/>
          <a:r>
            <a:rPr lang="ru-RU" sz="1600" b="1" dirty="0">
              <a:latin typeface="Cambria" panose="02040503050406030204" pitchFamily="18" charset="0"/>
            </a:rPr>
            <a:t>ДАЛЬНЕЙШЕЕ СОВЕРШЕНСТВОВАНИЕ ДЕЯТЕЛЬНОСТИ УПОЛНОМОЧЕННОГО ОРГАНА ПО ПРОТИВОДЕЙСТВИЮ КОРРУПЦИИ  </a:t>
          </a:r>
        </a:p>
        <a:p>
          <a:pPr algn="ctr"/>
          <a:endParaRPr lang="ru-RU" sz="1600" b="1" dirty="0">
            <a:latin typeface="Cambria" panose="02040503050406030204" pitchFamily="18" charset="0"/>
          </a:endParaRPr>
        </a:p>
      </dgm:t>
    </dgm:pt>
    <dgm:pt modelId="{CEDA10D6-1B5B-4E12-A8A0-1926E98DF72C}" type="parTrans" cxnId="{1D2EEC2A-ED6A-442D-ABA0-BD6F1EE9B7E5}">
      <dgm:prSet/>
      <dgm:spPr/>
      <dgm:t>
        <a:bodyPr/>
        <a:lstStyle/>
        <a:p>
          <a:endParaRPr lang="ru-RU"/>
        </a:p>
      </dgm:t>
    </dgm:pt>
    <dgm:pt modelId="{A0631399-5AA6-433E-AAD1-91AC0978053D}" type="sibTrans" cxnId="{1D2EEC2A-ED6A-442D-ABA0-BD6F1EE9B7E5}">
      <dgm:prSet/>
      <dgm:spPr/>
      <dgm:t>
        <a:bodyPr/>
        <a:lstStyle/>
        <a:p>
          <a:endParaRPr lang="ru-RU"/>
        </a:p>
      </dgm:t>
    </dgm:pt>
    <dgm:pt modelId="{D6DEB34E-179A-4242-9824-645CA2443C12}">
      <dgm:prSet phldrT="[Текст]" custT="1"/>
      <dgm:spPr/>
      <dgm:t>
        <a:bodyPr/>
        <a:lstStyle/>
        <a:p>
          <a:pPr algn="ctr"/>
          <a:endParaRPr lang="ru-RU" sz="1600" b="1" dirty="0">
            <a:latin typeface="Cambria" panose="02040503050406030204" pitchFamily="18" charset="0"/>
          </a:endParaRPr>
        </a:p>
        <a:p>
          <a:pPr algn="ctr"/>
          <a:endParaRPr lang="ru-RU" sz="1600" b="1" dirty="0">
            <a:latin typeface="Cambria" panose="02040503050406030204" pitchFamily="18" charset="0"/>
          </a:endParaRPr>
        </a:p>
        <a:p>
          <a:pPr algn="ctr"/>
          <a:endParaRPr lang="ru-RU" sz="1600" b="1" dirty="0">
            <a:latin typeface="Cambria" panose="02040503050406030204" pitchFamily="18" charset="0"/>
          </a:endParaRPr>
        </a:p>
        <a:p>
          <a:pPr algn="ctr"/>
          <a:r>
            <a:rPr lang="ru-RU" sz="1600" b="1" dirty="0">
              <a:latin typeface="Cambria" panose="02040503050406030204" pitchFamily="18" charset="0"/>
            </a:rPr>
            <a:t>ОБЕСПЕЧЕНИЕ ЭФФЕКТИВНОГО МОНИТОРИНГА РЕАЛИЗАЦИИ АНТИКОРРУПЦИОННЫХ МЕР</a:t>
          </a:r>
        </a:p>
        <a:p>
          <a:pPr algn="ctr"/>
          <a:endParaRPr lang="ru-RU" sz="1600" b="1" dirty="0">
            <a:latin typeface="Cambria" panose="02040503050406030204" pitchFamily="18" charset="0"/>
          </a:endParaRPr>
        </a:p>
        <a:p>
          <a:pPr algn="ctr"/>
          <a:endParaRPr lang="ru-RU" sz="1600" b="1" dirty="0">
            <a:latin typeface="Cambria" panose="02040503050406030204" pitchFamily="18" charset="0"/>
          </a:endParaRPr>
        </a:p>
        <a:p>
          <a:pPr algn="ctr"/>
          <a:endParaRPr lang="ru-RU" sz="1600" b="1" dirty="0">
            <a:latin typeface="Cambria" panose="02040503050406030204" pitchFamily="18" charset="0"/>
          </a:endParaRPr>
        </a:p>
      </dgm:t>
    </dgm:pt>
    <dgm:pt modelId="{A5710BDF-9D12-46B6-B182-CA526E9E9166}" type="parTrans" cxnId="{8AE3C04F-0321-45CF-9B3C-24B51189B866}">
      <dgm:prSet/>
      <dgm:spPr/>
      <dgm:t>
        <a:bodyPr/>
        <a:lstStyle/>
        <a:p>
          <a:endParaRPr lang="ru-RU"/>
        </a:p>
      </dgm:t>
    </dgm:pt>
    <dgm:pt modelId="{F024A619-37FA-4459-BCB3-F31285E6C3ED}" type="sibTrans" cxnId="{8AE3C04F-0321-45CF-9B3C-24B51189B866}">
      <dgm:prSet/>
      <dgm:spPr/>
      <dgm:t>
        <a:bodyPr/>
        <a:lstStyle/>
        <a:p>
          <a:endParaRPr lang="ru-RU"/>
        </a:p>
      </dgm:t>
    </dgm:pt>
    <dgm:pt modelId="{680A1C4A-E952-4AD8-BAD3-5EADB2238C41}">
      <dgm:prSet phldrT="[Текст]" custT="1"/>
      <dgm:spPr/>
      <dgm:t>
        <a:bodyPr/>
        <a:lstStyle/>
        <a:p>
          <a:pPr algn="ctr"/>
          <a:endParaRPr lang="ru-RU" sz="1600" b="1" dirty="0">
            <a:latin typeface="Cambria" panose="02040503050406030204" pitchFamily="18" charset="0"/>
          </a:endParaRPr>
        </a:p>
        <a:p>
          <a:pPr algn="ctr"/>
          <a:endParaRPr lang="ru-RU" sz="1600" b="1" dirty="0">
            <a:latin typeface="Cambria" panose="02040503050406030204" pitchFamily="18" charset="0"/>
          </a:endParaRPr>
        </a:p>
        <a:p>
          <a:pPr algn="ctr"/>
          <a:r>
            <a:rPr lang="ru-RU" sz="1600" b="1" dirty="0">
              <a:latin typeface="Cambria" panose="02040503050406030204" pitchFamily="18" charset="0"/>
            </a:rPr>
            <a:t>УСИЛЕНИЕ РОЛИ ГРАЖДАНСКОГО ОБЩЕСТВА В ПРОТИВОДЕЙСТВИИ КОРРУПЦИИ</a:t>
          </a:r>
        </a:p>
        <a:p>
          <a:pPr algn="ctr"/>
          <a:endParaRPr lang="ru-RU" sz="1600" b="1" dirty="0">
            <a:latin typeface="Cambria" panose="02040503050406030204" pitchFamily="18" charset="0"/>
          </a:endParaRPr>
        </a:p>
        <a:p>
          <a:pPr algn="ctr"/>
          <a:endParaRPr lang="ru-RU" sz="1600" b="1" dirty="0">
            <a:latin typeface="Cambria" panose="02040503050406030204" pitchFamily="18" charset="0"/>
          </a:endParaRPr>
        </a:p>
        <a:p>
          <a:pPr algn="ctr"/>
          <a:endParaRPr lang="ru-RU" sz="1600" b="1" dirty="0">
            <a:latin typeface="Cambria" panose="02040503050406030204" pitchFamily="18" charset="0"/>
          </a:endParaRPr>
        </a:p>
      </dgm:t>
    </dgm:pt>
    <dgm:pt modelId="{D6EDD14E-691C-4BDF-A2F9-6C62DF5ACF7B}" type="parTrans" cxnId="{18489656-79B3-4F2F-837C-9324743664DF}">
      <dgm:prSet/>
      <dgm:spPr/>
      <dgm:t>
        <a:bodyPr/>
        <a:lstStyle/>
        <a:p>
          <a:endParaRPr lang="ru-RU"/>
        </a:p>
      </dgm:t>
    </dgm:pt>
    <dgm:pt modelId="{724AE2E8-FA78-43BD-8919-7C0962348359}" type="sibTrans" cxnId="{18489656-79B3-4F2F-837C-9324743664DF}">
      <dgm:prSet/>
      <dgm:spPr/>
      <dgm:t>
        <a:bodyPr/>
        <a:lstStyle/>
        <a:p>
          <a:endParaRPr lang="ru-RU"/>
        </a:p>
      </dgm:t>
    </dgm:pt>
    <dgm:pt modelId="{1B4F5C89-0B35-48C2-9828-3EEE0C16B1BD}" type="pres">
      <dgm:prSet presAssocID="{750A9A34-9F64-4D6E-B200-27B455325637}" presName="diagram" presStyleCnt="0">
        <dgm:presLayoutVars>
          <dgm:dir/>
          <dgm:resizeHandles val="exact"/>
        </dgm:presLayoutVars>
      </dgm:prSet>
      <dgm:spPr/>
      <dgm:t>
        <a:bodyPr/>
        <a:lstStyle/>
        <a:p>
          <a:endParaRPr lang="ru-RU"/>
        </a:p>
      </dgm:t>
    </dgm:pt>
    <dgm:pt modelId="{DB00FC60-CA79-458A-A162-BDEAFFF6F214}" type="pres">
      <dgm:prSet presAssocID="{2661F863-AB98-4F9E-9A6F-308DE0DF23A8}" presName="node" presStyleLbl="node1" presStyleIdx="0" presStyleCnt="6">
        <dgm:presLayoutVars>
          <dgm:bulletEnabled val="1"/>
        </dgm:presLayoutVars>
      </dgm:prSet>
      <dgm:spPr/>
      <dgm:t>
        <a:bodyPr/>
        <a:lstStyle/>
        <a:p>
          <a:endParaRPr lang="ru-RU"/>
        </a:p>
      </dgm:t>
    </dgm:pt>
    <dgm:pt modelId="{F387E93D-9584-4D3A-B6EA-B935E14E8A0F}" type="pres">
      <dgm:prSet presAssocID="{9C8782D9-E88B-48B6-9553-F16C72B3C1FB}" presName="sibTrans" presStyleLbl="sibTrans2D1" presStyleIdx="0" presStyleCnt="5"/>
      <dgm:spPr/>
      <dgm:t>
        <a:bodyPr/>
        <a:lstStyle/>
        <a:p>
          <a:endParaRPr lang="ru-RU"/>
        </a:p>
      </dgm:t>
    </dgm:pt>
    <dgm:pt modelId="{39EE48D8-5CAA-4AD9-AB6D-4A85BEBE2637}" type="pres">
      <dgm:prSet presAssocID="{9C8782D9-E88B-48B6-9553-F16C72B3C1FB}" presName="connectorText" presStyleLbl="sibTrans2D1" presStyleIdx="0" presStyleCnt="5"/>
      <dgm:spPr/>
      <dgm:t>
        <a:bodyPr/>
        <a:lstStyle/>
        <a:p>
          <a:endParaRPr lang="ru-RU"/>
        </a:p>
      </dgm:t>
    </dgm:pt>
    <dgm:pt modelId="{4D1EF7D9-134A-4635-A95E-9A7BDAAD25A5}" type="pres">
      <dgm:prSet presAssocID="{219E2191-8592-4E80-B98E-73BE4F242D8C}" presName="node" presStyleLbl="node1" presStyleIdx="1" presStyleCnt="6">
        <dgm:presLayoutVars>
          <dgm:bulletEnabled val="1"/>
        </dgm:presLayoutVars>
      </dgm:prSet>
      <dgm:spPr/>
      <dgm:t>
        <a:bodyPr/>
        <a:lstStyle/>
        <a:p>
          <a:endParaRPr lang="ru-RU"/>
        </a:p>
      </dgm:t>
    </dgm:pt>
    <dgm:pt modelId="{B26C2E64-D224-4153-AF5F-7436C51337EA}" type="pres">
      <dgm:prSet presAssocID="{B8832A82-B5A7-4389-8DB3-1EAB59E16DA0}" presName="sibTrans" presStyleLbl="sibTrans2D1" presStyleIdx="1" presStyleCnt="5"/>
      <dgm:spPr/>
      <dgm:t>
        <a:bodyPr/>
        <a:lstStyle/>
        <a:p>
          <a:endParaRPr lang="ru-RU"/>
        </a:p>
      </dgm:t>
    </dgm:pt>
    <dgm:pt modelId="{35272144-BDD4-4D01-ACB8-3DF41C553792}" type="pres">
      <dgm:prSet presAssocID="{B8832A82-B5A7-4389-8DB3-1EAB59E16DA0}" presName="connectorText" presStyleLbl="sibTrans2D1" presStyleIdx="1" presStyleCnt="5"/>
      <dgm:spPr/>
      <dgm:t>
        <a:bodyPr/>
        <a:lstStyle/>
        <a:p>
          <a:endParaRPr lang="ru-RU"/>
        </a:p>
      </dgm:t>
    </dgm:pt>
    <dgm:pt modelId="{36207AA0-37A1-4CCF-9014-C33317AE2CBA}" type="pres">
      <dgm:prSet presAssocID="{9F073C7F-D1BF-464B-A672-7E2FD58D94F8}" presName="node" presStyleLbl="node1" presStyleIdx="2" presStyleCnt="6">
        <dgm:presLayoutVars>
          <dgm:bulletEnabled val="1"/>
        </dgm:presLayoutVars>
      </dgm:prSet>
      <dgm:spPr/>
      <dgm:t>
        <a:bodyPr/>
        <a:lstStyle/>
        <a:p>
          <a:endParaRPr lang="ru-RU"/>
        </a:p>
      </dgm:t>
    </dgm:pt>
    <dgm:pt modelId="{CFB10B4D-0FAC-4844-A1CC-584DD16EFD35}" type="pres">
      <dgm:prSet presAssocID="{B4AFDB4E-6725-4FEA-A006-C56EABFD2C6F}" presName="sibTrans" presStyleLbl="sibTrans2D1" presStyleIdx="2" presStyleCnt="5"/>
      <dgm:spPr/>
      <dgm:t>
        <a:bodyPr/>
        <a:lstStyle/>
        <a:p>
          <a:endParaRPr lang="ru-RU"/>
        </a:p>
      </dgm:t>
    </dgm:pt>
    <dgm:pt modelId="{87B1C1CF-41E5-47B7-A498-63DBFA2B9167}" type="pres">
      <dgm:prSet presAssocID="{B4AFDB4E-6725-4FEA-A006-C56EABFD2C6F}" presName="connectorText" presStyleLbl="sibTrans2D1" presStyleIdx="2" presStyleCnt="5"/>
      <dgm:spPr/>
      <dgm:t>
        <a:bodyPr/>
        <a:lstStyle/>
        <a:p>
          <a:endParaRPr lang="ru-RU"/>
        </a:p>
      </dgm:t>
    </dgm:pt>
    <dgm:pt modelId="{A2C95F8F-3DCF-4311-9DB6-2B7C82F585AC}" type="pres">
      <dgm:prSet presAssocID="{680A1C4A-E952-4AD8-BAD3-5EADB2238C41}" presName="node" presStyleLbl="node1" presStyleIdx="3" presStyleCnt="6">
        <dgm:presLayoutVars>
          <dgm:bulletEnabled val="1"/>
        </dgm:presLayoutVars>
      </dgm:prSet>
      <dgm:spPr/>
      <dgm:t>
        <a:bodyPr/>
        <a:lstStyle/>
        <a:p>
          <a:endParaRPr lang="ru-RU"/>
        </a:p>
      </dgm:t>
    </dgm:pt>
    <dgm:pt modelId="{F4DB5494-48CE-4580-8D4D-A6814E74BF85}" type="pres">
      <dgm:prSet presAssocID="{724AE2E8-FA78-43BD-8919-7C0962348359}" presName="sibTrans" presStyleLbl="sibTrans2D1" presStyleIdx="3" presStyleCnt="5"/>
      <dgm:spPr/>
      <dgm:t>
        <a:bodyPr/>
        <a:lstStyle/>
        <a:p>
          <a:endParaRPr lang="ru-RU"/>
        </a:p>
      </dgm:t>
    </dgm:pt>
    <dgm:pt modelId="{80C19C05-5335-484C-89A6-0FF525AC378D}" type="pres">
      <dgm:prSet presAssocID="{724AE2E8-FA78-43BD-8919-7C0962348359}" presName="connectorText" presStyleLbl="sibTrans2D1" presStyleIdx="3" presStyleCnt="5"/>
      <dgm:spPr/>
      <dgm:t>
        <a:bodyPr/>
        <a:lstStyle/>
        <a:p>
          <a:endParaRPr lang="ru-RU"/>
        </a:p>
      </dgm:t>
    </dgm:pt>
    <dgm:pt modelId="{15089A14-783B-4170-85DF-E30F7D66C1D5}" type="pres">
      <dgm:prSet presAssocID="{D6DEB34E-179A-4242-9824-645CA2443C12}" presName="node" presStyleLbl="node1" presStyleIdx="4" presStyleCnt="6">
        <dgm:presLayoutVars>
          <dgm:bulletEnabled val="1"/>
        </dgm:presLayoutVars>
      </dgm:prSet>
      <dgm:spPr/>
      <dgm:t>
        <a:bodyPr/>
        <a:lstStyle/>
        <a:p>
          <a:endParaRPr lang="ru-RU"/>
        </a:p>
      </dgm:t>
    </dgm:pt>
    <dgm:pt modelId="{FC05E89C-C08D-41BC-B81B-F22C8D0E6792}" type="pres">
      <dgm:prSet presAssocID="{F024A619-37FA-4459-BCB3-F31285E6C3ED}" presName="sibTrans" presStyleLbl="sibTrans2D1" presStyleIdx="4" presStyleCnt="5"/>
      <dgm:spPr/>
      <dgm:t>
        <a:bodyPr/>
        <a:lstStyle/>
        <a:p>
          <a:endParaRPr lang="ru-RU"/>
        </a:p>
      </dgm:t>
    </dgm:pt>
    <dgm:pt modelId="{C2EC4005-4F6C-42FF-84AE-375F3624677F}" type="pres">
      <dgm:prSet presAssocID="{F024A619-37FA-4459-BCB3-F31285E6C3ED}" presName="connectorText" presStyleLbl="sibTrans2D1" presStyleIdx="4" presStyleCnt="5"/>
      <dgm:spPr/>
      <dgm:t>
        <a:bodyPr/>
        <a:lstStyle/>
        <a:p>
          <a:endParaRPr lang="ru-RU"/>
        </a:p>
      </dgm:t>
    </dgm:pt>
    <dgm:pt modelId="{B87F69A2-5EBE-4E16-8DBA-83D3F41EA5AE}" type="pres">
      <dgm:prSet presAssocID="{EDEBA4FF-E1FE-4DA2-8675-0C622CF26FC7}" presName="node" presStyleLbl="node1" presStyleIdx="5" presStyleCnt="6">
        <dgm:presLayoutVars>
          <dgm:bulletEnabled val="1"/>
        </dgm:presLayoutVars>
      </dgm:prSet>
      <dgm:spPr/>
      <dgm:t>
        <a:bodyPr/>
        <a:lstStyle/>
        <a:p>
          <a:endParaRPr lang="ru-RU"/>
        </a:p>
      </dgm:t>
    </dgm:pt>
  </dgm:ptLst>
  <dgm:cxnLst>
    <dgm:cxn modelId="{3E901A88-EF28-4B82-A26A-6EBA28CD1EDA}" type="presOf" srcId="{680A1C4A-E952-4AD8-BAD3-5EADB2238C41}" destId="{A2C95F8F-3DCF-4311-9DB6-2B7C82F585AC}" srcOrd="0" destOrd="0" presId="urn:microsoft.com/office/officeart/2005/8/layout/process5"/>
    <dgm:cxn modelId="{A24EDFD7-4D92-4FC7-B621-B1B9EB4547AD}" type="presOf" srcId="{B4AFDB4E-6725-4FEA-A006-C56EABFD2C6F}" destId="{87B1C1CF-41E5-47B7-A498-63DBFA2B9167}" srcOrd="1" destOrd="0" presId="urn:microsoft.com/office/officeart/2005/8/layout/process5"/>
    <dgm:cxn modelId="{1D2EEC2A-ED6A-442D-ABA0-BD6F1EE9B7E5}" srcId="{750A9A34-9F64-4D6E-B200-27B455325637}" destId="{EDEBA4FF-E1FE-4DA2-8675-0C622CF26FC7}" srcOrd="5" destOrd="0" parTransId="{CEDA10D6-1B5B-4E12-A8A0-1926E98DF72C}" sibTransId="{A0631399-5AA6-433E-AAD1-91AC0978053D}"/>
    <dgm:cxn modelId="{10B56ABA-C1B4-4040-89AE-C1C80A648B50}" type="presOf" srcId="{D6DEB34E-179A-4242-9824-645CA2443C12}" destId="{15089A14-783B-4170-85DF-E30F7D66C1D5}" srcOrd="0" destOrd="0" presId="urn:microsoft.com/office/officeart/2005/8/layout/process5"/>
    <dgm:cxn modelId="{EB4F74E1-46D9-49BF-9792-E2E816B52141}" type="presOf" srcId="{F024A619-37FA-4459-BCB3-F31285E6C3ED}" destId="{FC05E89C-C08D-41BC-B81B-F22C8D0E6792}" srcOrd="0" destOrd="0" presId="urn:microsoft.com/office/officeart/2005/8/layout/process5"/>
    <dgm:cxn modelId="{8AE3C04F-0321-45CF-9B3C-24B51189B866}" srcId="{750A9A34-9F64-4D6E-B200-27B455325637}" destId="{D6DEB34E-179A-4242-9824-645CA2443C12}" srcOrd="4" destOrd="0" parTransId="{A5710BDF-9D12-46B6-B182-CA526E9E9166}" sibTransId="{F024A619-37FA-4459-BCB3-F31285E6C3ED}"/>
    <dgm:cxn modelId="{3387C088-FB3E-4A6F-836B-58FDE61E2975}" type="presOf" srcId="{B8832A82-B5A7-4389-8DB3-1EAB59E16DA0}" destId="{35272144-BDD4-4D01-ACB8-3DF41C553792}" srcOrd="1" destOrd="0" presId="urn:microsoft.com/office/officeart/2005/8/layout/process5"/>
    <dgm:cxn modelId="{9E65C139-F70C-4ACB-A4F3-2ACCF475930A}" type="presOf" srcId="{2661F863-AB98-4F9E-9A6F-308DE0DF23A8}" destId="{DB00FC60-CA79-458A-A162-BDEAFFF6F214}" srcOrd="0" destOrd="0" presId="urn:microsoft.com/office/officeart/2005/8/layout/process5"/>
    <dgm:cxn modelId="{52B7B031-C08D-46D0-91F2-51479C3E8ED9}" type="presOf" srcId="{219E2191-8592-4E80-B98E-73BE4F242D8C}" destId="{4D1EF7D9-134A-4635-A95E-9A7BDAAD25A5}" srcOrd="0" destOrd="0" presId="urn:microsoft.com/office/officeart/2005/8/layout/process5"/>
    <dgm:cxn modelId="{D30F5B62-8D72-43B6-B7B5-7B3D916292A6}" type="presOf" srcId="{724AE2E8-FA78-43BD-8919-7C0962348359}" destId="{80C19C05-5335-484C-89A6-0FF525AC378D}" srcOrd="1" destOrd="0" presId="urn:microsoft.com/office/officeart/2005/8/layout/process5"/>
    <dgm:cxn modelId="{F80B0BD9-7AC2-4AA8-B27B-889CA9E01CB1}" type="presOf" srcId="{9C8782D9-E88B-48B6-9553-F16C72B3C1FB}" destId="{F387E93D-9584-4D3A-B6EA-B935E14E8A0F}" srcOrd="0" destOrd="0" presId="urn:microsoft.com/office/officeart/2005/8/layout/process5"/>
    <dgm:cxn modelId="{21A45C5E-DA36-4CA3-86AA-7490D0FE87F7}" srcId="{750A9A34-9F64-4D6E-B200-27B455325637}" destId="{219E2191-8592-4E80-B98E-73BE4F242D8C}" srcOrd="1" destOrd="0" parTransId="{AF2BFC14-517A-464C-9C98-5234C644282F}" sibTransId="{B8832A82-B5A7-4389-8DB3-1EAB59E16DA0}"/>
    <dgm:cxn modelId="{0043FFA4-1414-4A06-85BA-4DFC317EA017}" type="presOf" srcId="{B8832A82-B5A7-4389-8DB3-1EAB59E16DA0}" destId="{B26C2E64-D224-4153-AF5F-7436C51337EA}" srcOrd="0" destOrd="0" presId="urn:microsoft.com/office/officeart/2005/8/layout/process5"/>
    <dgm:cxn modelId="{991DC462-F94D-47FC-92BD-CCD84B38CD03}" type="presOf" srcId="{B4AFDB4E-6725-4FEA-A006-C56EABFD2C6F}" destId="{CFB10B4D-0FAC-4844-A1CC-584DD16EFD35}" srcOrd="0" destOrd="0" presId="urn:microsoft.com/office/officeart/2005/8/layout/process5"/>
    <dgm:cxn modelId="{43B4C58C-9EF2-4192-B652-8FD66A831A85}" type="presOf" srcId="{9C8782D9-E88B-48B6-9553-F16C72B3C1FB}" destId="{39EE48D8-5CAA-4AD9-AB6D-4A85BEBE2637}" srcOrd="1" destOrd="0" presId="urn:microsoft.com/office/officeart/2005/8/layout/process5"/>
    <dgm:cxn modelId="{18489656-79B3-4F2F-837C-9324743664DF}" srcId="{750A9A34-9F64-4D6E-B200-27B455325637}" destId="{680A1C4A-E952-4AD8-BAD3-5EADB2238C41}" srcOrd="3" destOrd="0" parTransId="{D6EDD14E-691C-4BDF-A2F9-6C62DF5ACF7B}" sibTransId="{724AE2E8-FA78-43BD-8919-7C0962348359}"/>
    <dgm:cxn modelId="{B2A87EEC-26D7-434A-A273-CA60DDAC7C2E}" type="presOf" srcId="{F024A619-37FA-4459-BCB3-F31285E6C3ED}" destId="{C2EC4005-4F6C-42FF-84AE-375F3624677F}" srcOrd="1" destOrd="0" presId="urn:microsoft.com/office/officeart/2005/8/layout/process5"/>
    <dgm:cxn modelId="{44AC7105-9EB4-4ADD-8022-B024C39CA697}" type="presOf" srcId="{724AE2E8-FA78-43BD-8919-7C0962348359}" destId="{F4DB5494-48CE-4580-8D4D-A6814E74BF85}" srcOrd="0" destOrd="0" presId="urn:microsoft.com/office/officeart/2005/8/layout/process5"/>
    <dgm:cxn modelId="{1846D8F9-24DF-49B2-AB19-79F266808720}" type="presOf" srcId="{750A9A34-9F64-4D6E-B200-27B455325637}" destId="{1B4F5C89-0B35-48C2-9828-3EEE0C16B1BD}" srcOrd="0" destOrd="0" presId="urn:microsoft.com/office/officeart/2005/8/layout/process5"/>
    <dgm:cxn modelId="{D05D39F4-C658-49E6-B606-5D8FF5DB6D54}" type="presOf" srcId="{9F073C7F-D1BF-464B-A672-7E2FD58D94F8}" destId="{36207AA0-37A1-4CCF-9014-C33317AE2CBA}" srcOrd="0" destOrd="0" presId="urn:microsoft.com/office/officeart/2005/8/layout/process5"/>
    <dgm:cxn modelId="{521698FC-145E-4C54-999B-FCCCA087643C}" srcId="{750A9A34-9F64-4D6E-B200-27B455325637}" destId="{9F073C7F-D1BF-464B-A672-7E2FD58D94F8}" srcOrd="2" destOrd="0" parTransId="{73ADDBD4-1FEF-4E81-BF75-0C2490A81526}" sibTransId="{B4AFDB4E-6725-4FEA-A006-C56EABFD2C6F}"/>
    <dgm:cxn modelId="{4BEA6772-3BB9-4238-8939-2134847B47C4}" type="presOf" srcId="{EDEBA4FF-E1FE-4DA2-8675-0C622CF26FC7}" destId="{B87F69A2-5EBE-4E16-8DBA-83D3F41EA5AE}" srcOrd="0" destOrd="0" presId="urn:microsoft.com/office/officeart/2005/8/layout/process5"/>
    <dgm:cxn modelId="{D9D1E2B3-3994-4F8F-9EBC-88E57CC03DD8}" srcId="{750A9A34-9F64-4D6E-B200-27B455325637}" destId="{2661F863-AB98-4F9E-9A6F-308DE0DF23A8}" srcOrd="0" destOrd="0" parTransId="{B9A7E0A7-0277-46C6-949C-2C2CD943B86B}" sibTransId="{9C8782D9-E88B-48B6-9553-F16C72B3C1FB}"/>
    <dgm:cxn modelId="{60BC3534-CDE5-41CD-B05C-AAA871F2DFA9}" type="presParOf" srcId="{1B4F5C89-0B35-48C2-9828-3EEE0C16B1BD}" destId="{DB00FC60-CA79-458A-A162-BDEAFFF6F214}" srcOrd="0" destOrd="0" presId="urn:microsoft.com/office/officeart/2005/8/layout/process5"/>
    <dgm:cxn modelId="{21505A5A-1F9F-480E-A015-A40ECD32340B}" type="presParOf" srcId="{1B4F5C89-0B35-48C2-9828-3EEE0C16B1BD}" destId="{F387E93D-9584-4D3A-B6EA-B935E14E8A0F}" srcOrd="1" destOrd="0" presId="urn:microsoft.com/office/officeart/2005/8/layout/process5"/>
    <dgm:cxn modelId="{F3834BA0-34B9-4CDB-BF1D-E2E60F4FCE75}" type="presParOf" srcId="{F387E93D-9584-4D3A-B6EA-B935E14E8A0F}" destId="{39EE48D8-5CAA-4AD9-AB6D-4A85BEBE2637}" srcOrd="0" destOrd="0" presId="urn:microsoft.com/office/officeart/2005/8/layout/process5"/>
    <dgm:cxn modelId="{67EC80CD-D9E2-461C-AFB2-2EB49E6971CF}" type="presParOf" srcId="{1B4F5C89-0B35-48C2-9828-3EEE0C16B1BD}" destId="{4D1EF7D9-134A-4635-A95E-9A7BDAAD25A5}" srcOrd="2" destOrd="0" presId="urn:microsoft.com/office/officeart/2005/8/layout/process5"/>
    <dgm:cxn modelId="{BD43BC30-04B5-4479-8A2C-5BC7B3A4E6B9}" type="presParOf" srcId="{1B4F5C89-0B35-48C2-9828-3EEE0C16B1BD}" destId="{B26C2E64-D224-4153-AF5F-7436C51337EA}" srcOrd="3" destOrd="0" presId="urn:microsoft.com/office/officeart/2005/8/layout/process5"/>
    <dgm:cxn modelId="{9F232C75-5DCC-48AC-AC3E-87C0C456E17D}" type="presParOf" srcId="{B26C2E64-D224-4153-AF5F-7436C51337EA}" destId="{35272144-BDD4-4D01-ACB8-3DF41C553792}" srcOrd="0" destOrd="0" presId="urn:microsoft.com/office/officeart/2005/8/layout/process5"/>
    <dgm:cxn modelId="{A05B8004-B2A8-4201-8823-170730FC87D8}" type="presParOf" srcId="{1B4F5C89-0B35-48C2-9828-3EEE0C16B1BD}" destId="{36207AA0-37A1-4CCF-9014-C33317AE2CBA}" srcOrd="4" destOrd="0" presId="urn:microsoft.com/office/officeart/2005/8/layout/process5"/>
    <dgm:cxn modelId="{85DB4E58-6A4C-4393-A54B-14D6E8E77333}" type="presParOf" srcId="{1B4F5C89-0B35-48C2-9828-3EEE0C16B1BD}" destId="{CFB10B4D-0FAC-4844-A1CC-584DD16EFD35}" srcOrd="5" destOrd="0" presId="urn:microsoft.com/office/officeart/2005/8/layout/process5"/>
    <dgm:cxn modelId="{4B0EE898-F22F-4A0E-80A6-8CFACB58A6AC}" type="presParOf" srcId="{CFB10B4D-0FAC-4844-A1CC-584DD16EFD35}" destId="{87B1C1CF-41E5-47B7-A498-63DBFA2B9167}" srcOrd="0" destOrd="0" presId="urn:microsoft.com/office/officeart/2005/8/layout/process5"/>
    <dgm:cxn modelId="{DB1F889D-F746-4A0B-9C83-F0708B1D6237}" type="presParOf" srcId="{1B4F5C89-0B35-48C2-9828-3EEE0C16B1BD}" destId="{A2C95F8F-3DCF-4311-9DB6-2B7C82F585AC}" srcOrd="6" destOrd="0" presId="urn:microsoft.com/office/officeart/2005/8/layout/process5"/>
    <dgm:cxn modelId="{6A030F4C-09CD-4F08-B291-A6CD913BFBD1}" type="presParOf" srcId="{1B4F5C89-0B35-48C2-9828-3EEE0C16B1BD}" destId="{F4DB5494-48CE-4580-8D4D-A6814E74BF85}" srcOrd="7" destOrd="0" presId="urn:microsoft.com/office/officeart/2005/8/layout/process5"/>
    <dgm:cxn modelId="{9C169F71-954C-47F2-A1BB-E9F414F7C0BF}" type="presParOf" srcId="{F4DB5494-48CE-4580-8D4D-A6814E74BF85}" destId="{80C19C05-5335-484C-89A6-0FF525AC378D}" srcOrd="0" destOrd="0" presId="urn:microsoft.com/office/officeart/2005/8/layout/process5"/>
    <dgm:cxn modelId="{14D03393-9DAE-4BCB-8ADD-A908CD7C4467}" type="presParOf" srcId="{1B4F5C89-0B35-48C2-9828-3EEE0C16B1BD}" destId="{15089A14-783B-4170-85DF-E30F7D66C1D5}" srcOrd="8" destOrd="0" presId="urn:microsoft.com/office/officeart/2005/8/layout/process5"/>
    <dgm:cxn modelId="{729CC6B7-D05A-4DC8-936F-A65D63098209}" type="presParOf" srcId="{1B4F5C89-0B35-48C2-9828-3EEE0C16B1BD}" destId="{FC05E89C-C08D-41BC-B81B-F22C8D0E6792}" srcOrd="9" destOrd="0" presId="urn:microsoft.com/office/officeart/2005/8/layout/process5"/>
    <dgm:cxn modelId="{9BC2627F-E98C-457E-9AFF-D9DAEE1576A8}" type="presParOf" srcId="{FC05E89C-C08D-41BC-B81B-F22C8D0E6792}" destId="{C2EC4005-4F6C-42FF-84AE-375F3624677F}" srcOrd="0" destOrd="0" presId="urn:microsoft.com/office/officeart/2005/8/layout/process5"/>
    <dgm:cxn modelId="{78332A99-E4CE-4300-A97E-AABA1B7DB160}" type="presParOf" srcId="{1B4F5C89-0B35-48C2-9828-3EEE0C16B1BD}" destId="{B87F69A2-5EBE-4E16-8DBA-83D3F41EA5AE}" srcOrd="10" destOrd="0" presId="urn:microsoft.com/office/officeart/2005/8/layout/process5"/>
  </dgm:cxnLst>
  <dgm:bg/>
  <dgm:whole/>
  <dgm:extLst>
    <a:ext uri="http://schemas.microsoft.com/office/drawing/2008/diagram">
      <dsp:dataModelExt xmlns=""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5835ABC-DEF0-46B9-84C0-62DBB9929472}" type="doc">
      <dgm:prSet loTypeId="urn:microsoft.com/office/officeart/2008/layout/LinedList" loCatId="hierarchy" qsTypeId="urn:microsoft.com/office/officeart/2005/8/quickstyle/simple1" qsCatId="simple" csTypeId="urn:microsoft.com/office/officeart/2005/8/colors/accent1_2" csCatId="accent1" phldr="1"/>
      <dgm:spPr/>
      <dgm:t>
        <a:bodyPr/>
        <a:lstStyle/>
        <a:p>
          <a:endParaRPr lang="ru-RU"/>
        </a:p>
      </dgm:t>
    </dgm:pt>
    <dgm:pt modelId="{C31D7C1E-CA9D-4E45-B870-046B41DECE10}">
      <dgm:prSet phldrT="[Текст]"/>
      <dgm:spPr/>
      <dgm:t>
        <a:bodyPr/>
        <a:lstStyle/>
        <a:p>
          <a:pPr algn="ctr"/>
          <a:endParaRPr lang="ru-RU" b="1" dirty="0">
            <a:latin typeface="Cambria" panose="02040503050406030204" pitchFamily="18" charset="0"/>
          </a:endParaRPr>
        </a:p>
        <a:p>
          <a:pPr algn="ctr"/>
          <a:endParaRPr lang="ru-RU" b="1" dirty="0">
            <a:latin typeface="Cambria" panose="02040503050406030204" pitchFamily="18" charset="0"/>
          </a:endParaRPr>
        </a:p>
        <a:p>
          <a:pPr algn="ctr"/>
          <a:endParaRPr lang="ru-RU" b="1" dirty="0">
            <a:latin typeface="Cambria" panose="02040503050406030204" pitchFamily="18" charset="0"/>
          </a:endParaRPr>
        </a:p>
        <a:p>
          <a:pPr algn="ctr"/>
          <a:endParaRPr lang="ru-RU" b="1" dirty="0">
            <a:latin typeface="Cambria" panose="02040503050406030204" pitchFamily="18" charset="0"/>
          </a:endParaRPr>
        </a:p>
        <a:p>
          <a:pPr algn="ctr"/>
          <a:endParaRPr lang="ru-RU" b="1" dirty="0">
            <a:latin typeface="Cambria" panose="02040503050406030204" pitchFamily="18" charset="0"/>
          </a:endParaRPr>
        </a:p>
        <a:p>
          <a:pPr algn="ctr"/>
          <a:endParaRPr lang="ru-RU" b="1" dirty="0">
            <a:latin typeface="Cambria" panose="02040503050406030204" pitchFamily="18" charset="0"/>
          </a:endParaRPr>
        </a:p>
        <a:p>
          <a:pPr algn="ctr"/>
          <a:r>
            <a:rPr lang="ru-RU" b="1" dirty="0">
              <a:latin typeface="Cambria" panose="02040503050406030204" pitchFamily="18" charset="0"/>
            </a:rPr>
            <a:t>ФОРМИРОВАНИЕ НЕТЕРПИМОСТИ К КОРРУПЦИИ</a:t>
          </a:r>
          <a:endParaRPr lang="ru-RU" dirty="0"/>
        </a:p>
      </dgm:t>
    </dgm:pt>
    <dgm:pt modelId="{1644A0F2-44F3-4F54-854B-784CB8C854AC}" type="parTrans" cxnId="{7B318364-4CFF-4629-A310-57A5D4FBA92B}">
      <dgm:prSet/>
      <dgm:spPr/>
      <dgm:t>
        <a:bodyPr/>
        <a:lstStyle/>
        <a:p>
          <a:endParaRPr lang="ru-RU" dirty="0"/>
        </a:p>
      </dgm:t>
    </dgm:pt>
    <dgm:pt modelId="{204AE643-76E8-4991-96E4-81DDFF96C501}" type="sibTrans" cxnId="{7B318364-4CFF-4629-A310-57A5D4FBA92B}">
      <dgm:prSet/>
      <dgm:spPr/>
      <dgm:t>
        <a:bodyPr/>
        <a:lstStyle/>
        <a:p>
          <a:endParaRPr lang="ru-RU" dirty="0"/>
        </a:p>
      </dgm:t>
    </dgm:pt>
    <dgm:pt modelId="{51AF15C4-44CF-49C7-B16D-7585DE4B4B9E}">
      <dgm:prSet phldrT="[Текст]" custT="1"/>
      <dgm:spPr/>
      <dgm:t>
        <a:bodyPr/>
        <a:lstStyle/>
        <a:p>
          <a:r>
            <a:rPr lang="ru-RU" sz="2400" b="0" i="0" dirty="0">
              <a:latin typeface="Cambria" panose="02040503050406030204" pitchFamily="18" charset="0"/>
            </a:rPr>
            <a:t>ИЗМЕНЕНИЕ ЦЕННОСТЕЙ И ПОВЫШЕНИЕ АНТИКОРРУПЦИОННОЙ КУЛЬТУРЫ;</a:t>
          </a:r>
        </a:p>
      </dgm:t>
    </dgm:pt>
    <dgm:pt modelId="{930F885B-792C-4766-8A8B-6757974493EA}" type="parTrans" cxnId="{9385224C-DD0A-48FD-A993-57EE26FAA419}">
      <dgm:prSet/>
      <dgm:spPr/>
      <dgm:t>
        <a:bodyPr/>
        <a:lstStyle/>
        <a:p>
          <a:endParaRPr lang="ru-RU" dirty="0"/>
        </a:p>
      </dgm:t>
    </dgm:pt>
    <dgm:pt modelId="{D7288D09-2B6E-4C19-8732-A924E4E4D9BB}" type="sibTrans" cxnId="{9385224C-DD0A-48FD-A993-57EE26FAA419}">
      <dgm:prSet/>
      <dgm:spPr/>
      <dgm:t>
        <a:bodyPr/>
        <a:lstStyle/>
        <a:p>
          <a:endParaRPr lang="ru-RU" dirty="0"/>
        </a:p>
      </dgm:t>
    </dgm:pt>
    <dgm:pt modelId="{2CA5C2DA-FF1F-4871-8225-80B2254E807B}">
      <dgm:prSet phldrT="[Текст]" custT="1"/>
      <dgm:spPr/>
      <dgm:t>
        <a:bodyPr/>
        <a:lstStyle/>
        <a:p>
          <a:r>
            <a:rPr lang="ru-RU" sz="2400" b="0" i="0" dirty="0">
              <a:latin typeface="Cambria" panose="02040503050406030204" pitchFamily="18" charset="0"/>
            </a:rPr>
            <a:t>ПОВЫШЕНИЕ ДОБРОПОРЯДОЧНОСТИ ГОСАППАРАТА;</a:t>
          </a:r>
          <a:endParaRPr lang="ru-RU" sz="2400" dirty="0"/>
        </a:p>
      </dgm:t>
    </dgm:pt>
    <dgm:pt modelId="{2265C68F-7A5F-41D4-82BF-7A06E313A2D9}" type="parTrans" cxnId="{F8ECCF75-FA4B-44F6-A4E1-E48A9DB318C1}">
      <dgm:prSet/>
      <dgm:spPr/>
      <dgm:t>
        <a:bodyPr/>
        <a:lstStyle/>
        <a:p>
          <a:endParaRPr lang="ru-RU" dirty="0"/>
        </a:p>
      </dgm:t>
    </dgm:pt>
    <dgm:pt modelId="{7DD0E4EB-3FA9-4AE6-88D3-DD8BE6A5D968}" type="sibTrans" cxnId="{F8ECCF75-FA4B-44F6-A4E1-E48A9DB318C1}">
      <dgm:prSet/>
      <dgm:spPr/>
      <dgm:t>
        <a:bodyPr/>
        <a:lstStyle/>
        <a:p>
          <a:endParaRPr lang="ru-RU" dirty="0"/>
        </a:p>
      </dgm:t>
    </dgm:pt>
    <dgm:pt modelId="{BDEEFF1F-9EF3-41BC-A756-2147CAF6D51E}">
      <dgm:prSet phldrT="[Текст]" custT="1"/>
      <dgm:spPr/>
      <dgm:t>
        <a:bodyPr/>
        <a:lstStyle/>
        <a:p>
          <a:r>
            <a:rPr lang="ru-RU" sz="2400" b="0" i="0" dirty="0">
              <a:latin typeface="Cambria" panose="02040503050406030204" pitchFamily="18" charset="0"/>
            </a:rPr>
            <a:t>СОДЕЙСТВИЕ ДОБРОПОРЯДОЧНОСТИ БИЗНЕСА</a:t>
          </a:r>
          <a:endParaRPr lang="ru-RU" sz="2400" b="0" dirty="0"/>
        </a:p>
      </dgm:t>
    </dgm:pt>
    <dgm:pt modelId="{75737EA5-3375-4C93-9726-F3AF4753990C}" type="parTrans" cxnId="{FCAE5B2D-58CB-41E0-8ED5-7EFB403B4C61}">
      <dgm:prSet/>
      <dgm:spPr/>
      <dgm:t>
        <a:bodyPr/>
        <a:lstStyle/>
        <a:p>
          <a:endParaRPr lang="ru-RU" dirty="0"/>
        </a:p>
      </dgm:t>
    </dgm:pt>
    <dgm:pt modelId="{49D6FED1-FE8C-4F21-A5A1-B1C369889436}" type="sibTrans" cxnId="{FCAE5B2D-58CB-41E0-8ED5-7EFB403B4C61}">
      <dgm:prSet/>
      <dgm:spPr/>
      <dgm:t>
        <a:bodyPr/>
        <a:lstStyle/>
        <a:p>
          <a:endParaRPr lang="ru-RU" dirty="0"/>
        </a:p>
      </dgm:t>
    </dgm:pt>
    <dgm:pt modelId="{71CD1F49-6275-4155-A7A0-262A1A7CB742}" type="pres">
      <dgm:prSet presAssocID="{05835ABC-DEF0-46B9-84C0-62DBB9929472}" presName="vert0" presStyleCnt="0">
        <dgm:presLayoutVars>
          <dgm:dir/>
          <dgm:animOne val="branch"/>
          <dgm:animLvl val="lvl"/>
        </dgm:presLayoutVars>
      </dgm:prSet>
      <dgm:spPr/>
      <dgm:t>
        <a:bodyPr/>
        <a:lstStyle/>
        <a:p>
          <a:endParaRPr lang="ru-RU"/>
        </a:p>
      </dgm:t>
    </dgm:pt>
    <dgm:pt modelId="{FDC6CB53-71CF-413A-95C3-780A63E69FF1}" type="pres">
      <dgm:prSet presAssocID="{C31D7C1E-CA9D-4E45-B870-046B41DECE10}" presName="thickLine" presStyleLbl="alignNode1" presStyleIdx="0" presStyleCnt="1"/>
      <dgm:spPr/>
    </dgm:pt>
    <dgm:pt modelId="{5E76663C-7883-4BBB-8C17-26B96372BC90}" type="pres">
      <dgm:prSet presAssocID="{C31D7C1E-CA9D-4E45-B870-046B41DECE10}" presName="horz1" presStyleCnt="0"/>
      <dgm:spPr/>
    </dgm:pt>
    <dgm:pt modelId="{C86641DB-FD8F-4B68-877D-E75180EE3CB5}" type="pres">
      <dgm:prSet presAssocID="{C31D7C1E-CA9D-4E45-B870-046B41DECE10}" presName="tx1" presStyleLbl="revTx" presStyleIdx="0" presStyleCnt="4"/>
      <dgm:spPr/>
      <dgm:t>
        <a:bodyPr/>
        <a:lstStyle/>
        <a:p>
          <a:endParaRPr lang="ru-RU"/>
        </a:p>
      </dgm:t>
    </dgm:pt>
    <dgm:pt modelId="{0039BAE8-AFB0-4D32-8B9A-C00987FE378F}" type="pres">
      <dgm:prSet presAssocID="{C31D7C1E-CA9D-4E45-B870-046B41DECE10}" presName="vert1" presStyleCnt="0"/>
      <dgm:spPr/>
    </dgm:pt>
    <dgm:pt modelId="{DBD54DDC-D227-4ACB-92C7-3285C88D9C7D}" type="pres">
      <dgm:prSet presAssocID="{51AF15C4-44CF-49C7-B16D-7585DE4B4B9E}" presName="vertSpace2a" presStyleCnt="0"/>
      <dgm:spPr/>
    </dgm:pt>
    <dgm:pt modelId="{CD32432B-85DE-41F1-8412-2D322CED6511}" type="pres">
      <dgm:prSet presAssocID="{51AF15C4-44CF-49C7-B16D-7585DE4B4B9E}" presName="horz2" presStyleCnt="0"/>
      <dgm:spPr/>
    </dgm:pt>
    <dgm:pt modelId="{2AB78325-052D-45C2-9F05-FE1CA9DA53EF}" type="pres">
      <dgm:prSet presAssocID="{51AF15C4-44CF-49C7-B16D-7585DE4B4B9E}" presName="horzSpace2" presStyleCnt="0"/>
      <dgm:spPr/>
    </dgm:pt>
    <dgm:pt modelId="{D69866DA-A1E6-4127-B287-7B3E9183C4DB}" type="pres">
      <dgm:prSet presAssocID="{51AF15C4-44CF-49C7-B16D-7585DE4B4B9E}" presName="tx2" presStyleLbl="revTx" presStyleIdx="1" presStyleCnt="4"/>
      <dgm:spPr/>
      <dgm:t>
        <a:bodyPr/>
        <a:lstStyle/>
        <a:p>
          <a:endParaRPr lang="ru-RU"/>
        </a:p>
      </dgm:t>
    </dgm:pt>
    <dgm:pt modelId="{5E2E4E13-273D-4B8D-9BAA-22A03416C38A}" type="pres">
      <dgm:prSet presAssocID="{51AF15C4-44CF-49C7-B16D-7585DE4B4B9E}" presName="vert2" presStyleCnt="0"/>
      <dgm:spPr/>
    </dgm:pt>
    <dgm:pt modelId="{E31CC44E-CC86-4B10-BC52-6C5EB637A543}" type="pres">
      <dgm:prSet presAssocID="{51AF15C4-44CF-49C7-B16D-7585DE4B4B9E}" presName="thinLine2b" presStyleLbl="callout" presStyleIdx="0" presStyleCnt="3"/>
      <dgm:spPr/>
    </dgm:pt>
    <dgm:pt modelId="{4B873AFF-899E-4E5C-8638-A3CC3751CA89}" type="pres">
      <dgm:prSet presAssocID="{51AF15C4-44CF-49C7-B16D-7585DE4B4B9E}" presName="vertSpace2b" presStyleCnt="0"/>
      <dgm:spPr/>
    </dgm:pt>
    <dgm:pt modelId="{FC4B0382-EC13-478B-9F4F-B1729E3A64C0}" type="pres">
      <dgm:prSet presAssocID="{2CA5C2DA-FF1F-4871-8225-80B2254E807B}" presName="horz2" presStyleCnt="0"/>
      <dgm:spPr/>
    </dgm:pt>
    <dgm:pt modelId="{815EAB2E-3909-4DE4-8D0D-8958EA5FD8A5}" type="pres">
      <dgm:prSet presAssocID="{2CA5C2DA-FF1F-4871-8225-80B2254E807B}" presName="horzSpace2" presStyleCnt="0"/>
      <dgm:spPr/>
    </dgm:pt>
    <dgm:pt modelId="{4D6518C7-3D76-486C-A3E6-E9880FFDE43F}" type="pres">
      <dgm:prSet presAssocID="{2CA5C2DA-FF1F-4871-8225-80B2254E807B}" presName="tx2" presStyleLbl="revTx" presStyleIdx="2" presStyleCnt="4"/>
      <dgm:spPr/>
      <dgm:t>
        <a:bodyPr/>
        <a:lstStyle/>
        <a:p>
          <a:endParaRPr lang="ru-RU"/>
        </a:p>
      </dgm:t>
    </dgm:pt>
    <dgm:pt modelId="{EB910232-CFDE-4B1B-A51D-ED74E491DD10}" type="pres">
      <dgm:prSet presAssocID="{2CA5C2DA-FF1F-4871-8225-80B2254E807B}" presName="vert2" presStyleCnt="0"/>
      <dgm:spPr/>
    </dgm:pt>
    <dgm:pt modelId="{A3D0DDA7-9D62-4B0E-AD0F-8E1AEC20940B}" type="pres">
      <dgm:prSet presAssocID="{2CA5C2DA-FF1F-4871-8225-80B2254E807B}" presName="thinLine2b" presStyleLbl="callout" presStyleIdx="1" presStyleCnt="3"/>
      <dgm:spPr/>
    </dgm:pt>
    <dgm:pt modelId="{876F01AC-6EA4-483C-998A-F3BB6F09D8F9}" type="pres">
      <dgm:prSet presAssocID="{2CA5C2DA-FF1F-4871-8225-80B2254E807B}" presName="vertSpace2b" presStyleCnt="0"/>
      <dgm:spPr/>
    </dgm:pt>
    <dgm:pt modelId="{9F08C086-DEE4-4E82-81DD-4EA2195B7712}" type="pres">
      <dgm:prSet presAssocID="{BDEEFF1F-9EF3-41BC-A756-2147CAF6D51E}" presName="horz2" presStyleCnt="0"/>
      <dgm:spPr/>
    </dgm:pt>
    <dgm:pt modelId="{62FA6051-6CA8-4672-9E1B-63011CC624EC}" type="pres">
      <dgm:prSet presAssocID="{BDEEFF1F-9EF3-41BC-A756-2147CAF6D51E}" presName="horzSpace2" presStyleCnt="0"/>
      <dgm:spPr/>
    </dgm:pt>
    <dgm:pt modelId="{171F01FB-D579-432F-AEDE-9D8AF967E9DA}" type="pres">
      <dgm:prSet presAssocID="{BDEEFF1F-9EF3-41BC-A756-2147CAF6D51E}" presName="tx2" presStyleLbl="revTx" presStyleIdx="3" presStyleCnt="4"/>
      <dgm:spPr/>
      <dgm:t>
        <a:bodyPr/>
        <a:lstStyle/>
        <a:p>
          <a:endParaRPr lang="ru-RU"/>
        </a:p>
      </dgm:t>
    </dgm:pt>
    <dgm:pt modelId="{D0F055D6-1231-4D16-B0A2-C51E4B968169}" type="pres">
      <dgm:prSet presAssocID="{BDEEFF1F-9EF3-41BC-A756-2147CAF6D51E}" presName="vert2" presStyleCnt="0"/>
      <dgm:spPr/>
    </dgm:pt>
    <dgm:pt modelId="{AA7104A1-52A6-4B88-BBED-022A62D12D83}" type="pres">
      <dgm:prSet presAssocID="{BDEEFF1F-9EF3-41BC-A756-2147CAF6D51E}" presName="thinLine2b" presStyleLbl="callout" presStyleIdx="2" presStyleCnt="3"/>
      <dgm:spPr/>
    </dgm:pt>
    <dgm:pt modelId="{0DFA93BF-E04D-49A1-ACD4-0A6AB412F891}" type="pres">
      <dgm:prSet presAssocID="{BDEEFF1F-9EF3-41BC-A756-2147CAF6D51E}" presName="vertSpace2b" presStyleCnt="0"/>
      <dgm:spPr/>
    </dgm:pt>
  </dgm:ptLst>
  <dgm:cxnLst>
    <dgm:cxn modelId="{FCAE5B2D-58CB-41E0-8ED5-7EFB403B4C61}" srcId="{C31D7C1E-CA9D-4E45-B870-046B41DECE10}" destId="{BDEEFF1F-9EF3-41BC-A756-2147CAF6D51E}" srcOrd="2" destOrd="0" parTransId="{75737EA5-3375-4C93-9726-F3AF4753990C}" sibTransId="{49D6FED1-FE8C-4F21-A5A1-B1C369889436}"/>
    <dgm:cxn modelId="{64487A74-0DF7-42A2-815E-DF56B8E4E895}" type="presOf" srcId="{C31D7C1E-CA9D-4E45-B870-046B41DECE10}" destId="{C86641DB-FD8F-4B68-877D-E75180EE3CB5}" srcOrd="0" destOrd="0" presId="urn:microsoft.com/office/officeart/2008/layout/LinedList"/>
    <dgm:cxn modelId="{135F19DD-CFD1-4218-A657-E3ABB05F59C2}" type="presOf" srcId="{2CA5C2DA-FF1F-4871-8225-80B2254E807B}" destId="{4D6518C7-3D76-486C-A3E6-E9880FFDE43F}" srcOrd="0" destOrd="0" presId="urn:microsoft.com/office/officeart/2008/layout/LinedList"/>
    <dgm:cxn modelId="{9ECD9E14-26B2-443B-A24C-FB123B2473B5}" type="presOf" srcId="{51AF15C4-44CF-49C7-B16D-7585DE4B4B9E}" destId="{D69866DA-A1E6-4127-B287-7B3E9183C4DB}" srcOrd="0" destOrd="0" presId="urn:microsoft.com/office/officeart/2008/layout/LinedList"/>
    <dgm:cxn modelId="{241445A5-0BAB-4BBF-8E25-9FB3E2DDA1A8}" type="presOf" srcId="{BDEEFF1F-9EF3-41BC-A756-2147CAF6D51E}" destId="{171F01FB-D579-432F-AEDE-9D8AF967E9DA}" srcOrd="0" destOrd="0" presId="urn:microsoft.com/office/officeart/2008/layout/LinedList"/>
    <dgm:cxn modelId="{F8ECCF75-FA4B-44F6-A4E1-E48A9DB318C1}" srcId="{C31D7C1E-CA9D-4E45-B870-046B41DECE10}" destId="{2CA5C2DA-FF1F-4871-8225-80B2254E807B}" srcOrd="1" destOrd="0" parTransId="{2265C68F-7A5F-41D4-82BF-7A06E313A2D9}" sibTransId="{7DD0E4EB-3FA9-4AE6-88D3-DD8BE6A5D968}"/>
    <dgm:cxn modelId="{1620F2D4-65F4-4696-ACEA-D117D3A998A1}" type="presOf" srcId="{05835ABC-DEF0-46B9-84C0-62DBB9929472}" destId="{71CD1F49-6275-4155-A7A0-262A1A7CB742}" srcOrd="0" destOrd="0" presId="urn:microsoft.com/office/officeart/2008/layout/LinedList"/>
    <dgm:cxn modelId="{7B318364-4CFF-4629-A310-57A5D4FBA92B}" srcId="{05835ABC-DEF0-46B9-84C0-62DBB9929472}" destId="{C31D7C1E-CA9D-4E45-B870-046B41DECE10}" srcOrd="0" destOrd="0" parTransId="{1644A0F2-44F3-4F54-854B-784CB8C854AC}" sibTransId="{204AE643-76E8-4991-96E4-81DDFF96C501}"/>
    <dgm:cxn modelId="{9385224C-DD0A-48FD-A993-57EE26FAA419}" srcId="{C31D7C1E-CA9D-4E45-B870-046B41DECE10}" destId="{51AF15C4-44CF-49C7-B16D-7585DE4B4B9E}" srcOrd="0" destOrd="0" parTransId="{930F885B-792C-4766-8A8B-6757974493EA}" sibTransId="{D7288D09-2B6E-4C19-8732-A924E4E4D9BB}"/>
    <dgm:cxn modelId="{A5C2A9F5-C1E7-4553-824D-63815DB162F0}" type="presParOf" srcId="{71CD1F49-6275-4155-A7A0-262A1A7CB742}" destId="{FDC6CB53-71CF-413A-95C3-780A63E69FF1}" srcOrd="0" destOrd="0" presId="urn:microsoft.com/office/officeart/2008/layout/LinedList"/>
    <dgm:cxn modelId="{024BE07F-CF09-48B0-A895-3F5154782211}" type="presParOf" srcId="{71CD1F49-6275-4155-A7A0-262A1A7CB742}" destId="{5E76663C-7883-4BBB-8C17-26B96372BC90}" srcOrd="1" destOrd="0" presId="urn:microsoft.com/office/officeart/2008/layout/LinedList"/>
    <dgm:cxn modelId="{05E990B1-A583-4D72-9348-9CA8B5056346}" type="presParOf" srcId="{5E76663C-7883-4BBB-8C17-26B96372BC90}" destId="{C86641DB-FD8F-4B68-877D-E75180EE3CB5}" srcOrd="0" destOrd="0" presId="urn:microsoft.com/office/officeart/2008/layout/LinedList"/>
    <dgm:cxn modelId="{89217C73-04AB-4AC5-955E-BFE9A943F7E8}" type="presParOf" srcId="{5E76663C-7883-4BBB-8C17-26B96372BC90}" destId="{0039BAE8-AFB0-4D32-8B9A-C00987FE378F}" srcOrd="1" destOrd="0" presId="urn:microsoft.com/office/officeart/2008/layout/LinedList"/>
    <dgm:cxn modelId="{8D7B41AB-3AF8-45E6-96F8-B15D4642B1B1}" type="presParOf" srcId="{0039BAE8-AFB0-4D32-8B9A-C00987FE378F}" destId="{DBD54DDC-D227-4ACB-92C7-3285C88D9C7D}" srcOrd="0" destOrd="0" presId="urn:microsoft.com/office/officeart/2008/layout/LinedList"/>
    <dgm:cxn modelId="{EF202D83-CFB1-4059-ABF6-89ADA729026D}" type="presParOf" srcId="{0039BAE8-AFB0-4D32-8B9A-C00987FE378F}" destId="{CD32432B-85DE-41F1-8412-2D322CED6511}" srcOrd="1" destOrd="0" presId="urn:microsoft.com/office/officeart/2008/layout/LinedList"/>
    <dgm:cxn modelId="{CFF92C86-3804-4FB3-A773-F4CC8AA5056D}" type="presParOf" srcId="{CD32432B-85DE-41F1-8412-2D322CED6511}" destId="{2AB78325-052D-45C2-9F05-FE1CA9DA53EF}" srcOrd="0" destOrd="0" presId="urn:microsoft.com/office/officeart/2008/layout/LinedList"/>
    <dgm:cxn modelId="{F4099EBF-CA8B-4C5F-A7AF-21C0FC63898F}" type="presParOf" srcId="{CD32432B-85DE-41F1-8412-2D322CED6511}" destId="{D69866DA-A1E6-4127-B287-7B3E9183C4DB}" srcOrd="1" destOrd="0" presId="urn:microsoft.com/office/officeart/2008/layout/LinedList"/>
    <dgm:cxn modelId="{ACB5FED7-556F-4B32-9864-F02A89EAACB1}" type="presParOf" srcId="{CD32432B-85DE-41F1-8412-2D322CED6511}" destId="{5E2E4E13-273D-4B8D-9BAA-22A03416C38A}" srcOrd="2" destOrd="0" presId="urn:microsoft.com/office/officeart/2008/layout/LinedList"/>
    <dgm:cxn modelId="{B272F94C-F379-4B64-A921-3AC2613E8FB0}" type="presParOf" srcId="{0039BAE8-AFB0-4D32-8B9A-C00987FE378F}" destId="{E31CC44E-CC86-4B10-BC52-6C5EB637A543}" srcOrd="2" destOrd="0" presId="urn:microsoft.com/office/officeart/2008/layout/LinedList"/>
    <dgm:cxn modelId="{F424888A-91B1-488F-A113-3438255B9193}" type="presParOf" srcId="{0039BAE8-AFB0-4D32-8B9A-C00987FE378F}" destId="{4B873AFF-899E-4E5C-8638-A3CC3751CA89}" srcOrd="3" destOrd="0" presId="urn:microsoft.com/office/officeart/2008/layout/LinedList"/>
    <dgm:cxn modelId="{FDFB2089-DE2C-4191-BEF4-912CF56AA248}" type="presParOf" srcId="{0039BAE8-AFB0-4D32-8B9A-C00987FE378F}" destId="{FC4B0382-EC13-478B-9F4F-B1729E3A64C0}" srcOrd="4" destOrd="0" presId="urn:microsoft.com/office/officeart/2008/layout/LinedList"/>
    <dgm:cxn modelId="{AFFC5389-B6E6-43AD-96A6-87A6A1D8A2A5}" type="presParOf" srcId="{FC4B0382-EC13-478B-9F4F-B1729E3A64C0}" destId="{815EAB2E-3909-4DE4-8D0D-8958EA5FD8A5}" srcOrd="0" destOrd="0" presId="urn:microsoft.com/office/officeart/2008/layout/LinedList"/>
    <dgm:cxn modelId="{58C9B6C0-0DD2-442A-8425-5B1ACCF31FFD}" type="presParOf" srcId="{FC4B0382-EC13-478B-9F4F-B1729E3A64C0}" destId="{4D6518C7-3D76-486C-A3E6-E9880FFDE43F}" srcOrd="1" destOrd="0" presId="urn:microsoft.com/office/officeart/2008/layout/LinedList"/>
    <dgm:cxn modelId="{313C1E8B-C2D6-4E07-A7A8-4E1C7BB44A4C}" type="presParOf" srcId="{FC4B0382-EC13-478B-9F4F-B1729E3A64C0}" destId="{EB910232-CFDE-4B1B-A51D-ED74E491DD10}" srcOrd="2" destOrd="0" presId="urn:microsoft.com/office/officeart/2008/layout/LinedList"/>
    <dgm:cxn modelId="{E9292819-114F-4C4E-B5C7-F688C2CA89F4}" type="presParOf" srcId="{0039BAE8-AFB0-4D32-8B9A-C00987FE378F}" destId="{A3D0DDA7-9D62-4B0E-AD0F-8E1AEC20940B}" srcOrd="5" destOrd="0" presId="urn:microsoft.com/office/officeart/2008/layout/LinedList"/>
    <dgm:cxn modelId="{007E67F8-F1AB-4214-996D-E4555CBE4481}" type="presParOf" srcId="{0039BAE8-AFB0-4D32-8B9A-C00987FE378F}" destId="{876F01AC-6EA4-483C-998A-F3BB6F09D8F9}" srcOrd="6" destOrd="0" presId="urn:microsoft.com/office/officeart/2008/layout/LinedList"/>
    <dgm:cxn modelId="{35D67238-6523-42FA-8CEF-DF841D1BF651}" type="presParOf" srcId="{0039BAE8-AFB0-4D32-8B9A-C00987FE378F}" destId="{9F08C086-DEE4-4E82-81DD-4EA2195B7712}" srcOrd="7" destOrd="0" presId="urn:microsoft.com/office/officeart/2008/layout/LinedList"/>
    <dgm:cxn modelId="{12B89C80-C1A7-4DDD-9CEA-934876C65988}" type="presParOf" srcId="{9F08C086-DEE4-4E82-81DD-4EA2195B7712}" destId="{62FA6051-6CA8-4672-9E1B-63011CC624EC}" srcOrd="0" destOrd="0" presId="urn:microsoft.com/office/officeart/2008/layout/LinedList"/>
    <dgm:cxn modelId="{347872BB-CE40-44E9-A060-F787B10831B9}" type="presParOf" srcId="{9F08C086-DEE4-4E82-81DD-4EA2195B7712}" destId="{171F01FB-D579-432F-AEDE-9D8AF967E9DA}" srcOrd="1" destOrd="0" presId="urn:microsoft.com/office/officeart/2008/layout/LinedList"/>
    <dgm:cxn modelId="{A7F07531-B137-4DDE-A56F-E46848176344}" type="presParOf" srcId="{9F08C086-DEE4-4E82-81DD-4EA2195B7712}" destId="{D0F055D6-1231-4D16-B0A2-C51E4B968169}" srcOrd="2" destOrd="0" presId="urn:microsoft.com/office/officeart/2008/layout/LinedList"/>
    <dgm:cxn modelId="{8FC54546-099C-45CF-9ACF-DDAEE20A0B19}" type="presParOf" srcId="{0039BAE8-AFB0-4D32-8B9A-C00987FE378F}" destId="{AA7104A1-52A6-4B88-BBED-022A62D12D83}" srcOrd="8" destOrd="0" presId="urn:microsoft.com/office/officeart/2008/layout/LinedList"/>
    <dgm:cxn modelId="{0EACC262-41DF-44C4-941F-78963CF9FE3C}" type="presParOf" srcId="{0039BAE8-AFB0-4D32-8B9A-C00987FE378F}" destId="{0DFA93BF-E04D-49A1-ACD4-0A6AB412F891}" srcOrd="9" destOrd="0" presId="urn:microsoft.com/office/officeart/2008/layout/LinedList"/>
  </dgm:cxnLst>
  <dgm:bg/>
  <dgm:whole/>
  <dgm:extLst>
    <a:ext uri="http://schemas.microsoft.com/office/drawing/2008/diagram">
      <dsp:dataModelExt xmlns=""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05835ABC-DEF0-46B9-84C0-62DBB9929472}" type="doc">
      <dgm:prSet loTypeId="urn:microsoft.com/office/officeart/2008/layout/LinedList" loCatId="hierarchy" qsTypeId="urn:microsoft.com/office/officeart/2005/8/quickstyle/simple1" qsCatId="simple" csTypeId="urn:microsoft.com/office/officeart/2005/8/colors/accent1_2" csCatId="accent1" phldr="1"/>
      <dgm:spPr/>
      <dgm:t>
        <a:bodyPr/>
        <a:lstStyle/>
        <a:p>
          <a:endParaRPr lang="ru-RU"/>
        </a:p>
      </dgm:t>
    </dgm:pt>
    <dgm:pt modelId="{C31D7C1E-CA9D-4E45-B870-046B41DECE10}">
      <dgm:prSet phldrT="[Текст]"/>
      <dgm:spPr/>
      <dgm:t>
        <a:bodyPr/>
        <a:lstStyle/>
        <a:p>
          <a:pPr algn="ctr"/>
          <a:endParaRPr lang="ru-RU" b="1" dirty="0">
            <a:latin typeface="Cambria" panose="02040503050406030204" pitchFamily="18" charset="0"/>
          </a:endParaRPr>
        </a:p>
        <a:p>
          <a:pPr algn="ctr"/>
          <a:endParaRPr lang="ru-RU" b="1" dirty="0">
            <a:latin typeface="Cambria" panose="02040503050406030204" pitchFamily="18" charset="0"/>
          </a:endParaRPr>
        </a:p>
        <a:p>
          <a:pPr algn="ctr"/>
          <a:endParaRPr lang="ru-RU" b="1" dirty="0">
            <a:latin typeface="Cambria" panose="02040503050406030204" pitchFamily="18" charset="0"/>
          </a:endParaRPr>
        </a:p>
        <a:p>
          <a:pPr algn="ctr"/>
          <a:endParaRPr lang="ru-RU" b="1" dirty="0">
            <a:latin typeface="Cambria" panose="02040503050406030204" pitchFamily="18" charset="0"/>
          </a:endParaRPr>
        </a:p>
        <a:p>
          <a:pPr algn="ctr"/>
          <a:endParaRPr lang="ru-RU" b="1" dirty="0">
            <a:latin typeface="Cambria" panose="02040503050406030204" pitchFamily="18" charset="0"/>
          </a:endParaRPr>
        </a:p>
        <a:p>
          <a:pPr algn="ctr"/>
          <a:endParaRPr lang="ru-RU" b="1" dirty="0">
            <a:latin typeface="Cambria" panose="02040503050406030204" pitchFamily="18" charset="0"/>
          </a:endParaRPr>
        </a:p>
        <a:p>
          <a:pPr algn="ctr"/>
          <a:r>
            <a:rPr lang="ru-RU" b="1" dirty="0">
              <a:latin typeface="Cambria" panose="02040503050406030204" pitchFamily="18" charset="0"/>
            </a:rPr>
            <a:t>ИСКЛЮЧЕНИЕ ВОЗМОЖНОСТЕЙ КОРРУПЦИИ</a:t>
          </a:r>
          <a:endParaRPr lang="ru-RU" dirty="0"/>
        </a:p>
      </dgm:t>
    </dgm:pt>
    <dgm:pt modelId="{1644A0F2-44F3-4F54-854B-784CB8C854AC}" type="parTrans" cxnId="{7B318364-4CFF-4629-A310-57A5D4FBA92B}">
      <dgm:prSet/>
      <dgm:spPr/>
      <dgm:t>
        <a:bodyPr/>
        <a:lstStyle/>
        <a:p>
          <a:endParaRPr lang="ru-RU" dirty="0"/>
        </a:p>
      </dgm:t>
    </dgm:pt>
    <dgm:pt modelId="{204AE643-76E8-4991-96E4-81DDFF96C501}" type="sibTrans" cxnId="{7B318364-4CFF-4629-A310-57A5D4FBA92B}">
      <dgm:prSet/>
      <dgm:spPr/>
      <dgm:t>
        <a:bodyPr/>
        <a:lstStyle/>
        <a:p>
          <a:endParaRPr lang="ru-RU" dirty="0"/>
        </a:p>
      </dgm:t>
    </dgm:pt>
    <dgm:pt modelId="{51AF15C4-44CF-49C7-B16D-7585DE4B4B9E}">
      <dgm:prSet phldrT="[Текст]" custT="1"/>
      <dgm:spPr/>
      <dgm:t>
        <a:bodyPr/>
        <a:lstStyle/>
        <a:p>
          <a:r>
            <a:rPr lang="ru-RU" sz="2400" b="0" dirty="0">
              <a:latin typeface="Cambria" panose="02040503050406030204" pitchFamily="18" charset="0"/>
            </a:rPr>
            <a:t>СНИЖЕНИЕ РИСКОВ НЕЭФФЕКТИВНОГО РАСХОДОВАНИЯ БЮДЖЕТНЫХ СРЕДСТВ И КОРРУПЦИИ В ЗАКУПКАХ;</a:t>
          </a:r>
          <a:endParaRPr lang="ru-RU" sz="2400" b="0" i="0" dirty="0">
            <a:latin typeface="Cambria" panose="02040503050406030204" pitchFamily="18" charset="0"/>
          </a:endParaRPr>
        </a:p>
      </dgm:t>
    </dgm:pt>
    <dgm:pt modelId="{930F885B-792C-4766-8A8B-6757974493EA}" type="parTrans" cxnId="{9385224C-DD0A-48FD-A993-57EE26FAA419}">
      <dgm:prSet/>
      <dgm:spPr/>
      <dgm:t>
        <a:bodyPr/>
        <a:lstStyle/>
        <a:p>
          <a:endParaRPr lang="ru-RU" dirty="0"/>
        </a:p>
      </dgm:t>
    </dgm:pt>
    <dgm:pt modelId="{D7288D09-2B6E-4C19-8732-A924E4E4D9BB}" type="sibTrans" cxnId="{9385224C-DD0A-48FD-A993-57EE26FAA419}">
      <dgm:prSet/>
      <dgm:spPr/>
      <dgm:t>
        <a:bodyPr/>
        <a:lstStyle/>
        <a:p>
          <a:endParaRPr lang="ru-RU" dirty="0"/>
        </a:p>
      </dgm:t>
    </dgm:pt>
    <dgm:pt modelId="{5A65BC3D-3C15-4E82-A7B0-E8B04F1DF3EC}">
      <dgm:prSet custT="1"/>
      <dgm:spPr/>
      <dgm:t>
        <a:bodyPr/>
        <a:lstStyle/>
        <a:p>
          <a:r>
            <a:rPr lang="ru-RU" sz="2400" b="0" dirty="0">
              <a:latin typeface="Cambria" panose="02040503050406030204" pitchFamily="18" charset="0"/>
            </a:rPr>
            <a:t>ПОВЫШЕНИЕ ЭКОНОМИЧЕСКОЙ ЭФФЕКТИВНОСТИ БЮДЖЕТНОЙ ПОДДЕРЖКИ;</a:t>
          </a:r>
        </a:p>
      </dgm:t>
    </dgm:pt>
    <dgm:pt modelId="{40DE4D61-85E1-4BE4-BBF9-AC86B822C803}" type="parTrans" cxnId="{58E37C81-2035-439E-8E2F-A55B73DE97AC}">
      <dgm:prSet/>
      <dgm:spPr/>
      <dgm:t>
        <a:bodyPr/>
        <a:lstStyle/>
        <a:p>
          <a:endParaRPr lang="ru-RU"/>
        </a:p>
      </dgm:t>
    </dgm:pt>
    <dgm:pt modelId="{28344CBD-4930-44C1-92DA-F9095AB2F67E}" type="sibTrans" cxnId="{58E37C81-2035-439E-8E2F-A55B73DE97AC}">
      <dgm:prSet/>
      <dgm:spPr/>
      <dgm:t>
        <a:bodyPr/>
        <a:lstStyle/>
        <a:p>
          <a:endParaRPr lang="ru-RU"/>
        </a:p>
      </dgm:t>
    </dgm:pt>
    <dgm:pt modelId="{98D49674-A5C7-4416-9322-20C89D86E23E}">
      <dgm:prSet custT="1"/>
      <dgm:spPr/>
      <dgm:t>
        <a:bodyPr/>
        <a:lstStyle/>
        <a:p>
          <a:r>
            <a:rPr lang="ru-RU" sz="2400" b="0" dirty="0">
              <a:latin typeface="Cambria" panose="02040503050406030204" pitchFamily="18" charset="0"/>
            </a:rPr>
            <a:t>СНИЖЕНИЕ ГОСУЧАСТИЯ В ЭКОНОМИКЕ;</a:t>
          </a:r>
        </a:p>
      </dgm:t>
    </dgm:pt>
    <dgm:pt modelId="{69DA2EC4-8972-4A5F-A4F9-859D90EAB7CC}" type="parTrans" cxnId="{1FA2491B-4FA1-4DA5-9C5C-C454DE3BB0CD}">
      <dgm:prSet/>
      <dgm:spPr/>
      <dgm:t>
        <a:bodyPr/>
        <a:lstStyle/>
        <a:p>
          <a:endParaRPr lang="ru-RU"/>
        </a:p>
      </dgm:t>
    </dgm:pt>
    <dgm:pt modelId="{ADEEF942-E178-4FCA-9F8E-677C8A930936}" type="sibTrans" cxnId="{1FA2491B-4FA1-4DA5-9C5C-C454DE3BB0CD}">
      <dgm:prSet/>
      <dgm:spPr/>
      <dgm:t>
        <a:bodyPr/>
        <a:lstStyle/>
        <a:p>
          <a:endParaRPr lang="ru-RU"/>
        </a:p>
      </dgm:t>
    </dgm:pt>
    <dgm:pt modelId="{559D052F-57C9-4D96-83D8-01DAACCA38D5}">
      <dgm:prSet custT="1"/>
      <dgm:spPr/>
      <dgm:t>
        <a:bodyPr/>
        <a:lstStyle/>
        <a:p>
          <a:r>
            <a:rPr lang="ru-RU" sz="2400" b="0" dirty="0">
              <a:latin typeface="Cambria" panose="02040503050406030204" pitchFamily="18" charset="0"/>
            </a:rPr>
            <a:t>КАЧЕСТВЕННАЯ ЦИФРОВИЗАЦИЯ КАК ФАКТОР СНИЖЕНИЯ КОРРУПЦИИ</a:t>
          </a:r>
        </a:p>
        <a:p>
          <a:r>
            <a:rPr lang="ru-RU" sz="2400" b="0" dirty="0">
              <a:latin typeface="Cambria" panose="02040503050406030204" pitchFamily="18" charset="0"/>
            </a:rPr>
            <a:t> </a:t>
          </a:r>
        </a:p>
      </dgm:t>
    </dgm:pt>
    <dgm:pt modelId="{EA811B03-26F4-4A83-BF5C-A3476A009DA4}" type="parTrans" cxnId="{6C697788-46A9-45FE-A96D-A3242735C365}">
      <dgm:prSet/>
      <dgm:spPr/>
      <dgm:t>
        <a:bodyPr/>
        <a:lstStyle/>
        <a:p>
          <a:endParaRPr lang="ru-RU"/>
        </a:p>
      </dgm:t>
    </dgm:pt>
    <dgm:pt modelId="{0CFB36A3-CC98-4706-B3EB-67124B7AC604}" type="sibTrans" cxnId="{6C697788-46A9-45FE-A96D-A3242735C365}">
      <dgm:prSet/>
      <dgm:spPr/>
      <dgm:t>
        <a:bodyPr/>
        <a:lstStyle/>
        <a:p>
          <a:endParaRPr lang="ru-RU"/>
        </a:p>
      </dgm:t>
    </dgm:pt>
    <dgm:pt modelId="{6B646B72-58F8-4943-8780-2850DDBD6CE8}">
      <dgm:prSet custT="1"/>
      <dgm:spPr/>
      <dgm:t>
        <a:bodyPr/>
        <a:lstStyle/>
        <a:p>
          <a:r>
            <a:rPr lang="ru-RU" sz="2400" b="0" dirty="0">
              <a:latin typeface="Cambria" panose="02040503050406030204" pitchFamily="18" charset="0"/>
            </a:rPr>
            <a:t>СОВЕРШЕНСТВОВАНИЕ ИНСТРУМЕНТОВ ВЫЯВЛЕНИЯ ПРЕДПОСЫЛОК КОРРУПЦИИ</a:t>
          </a:r>
        </a:p>
      </dgm:t>
    </dgm:pt>
    <dgm:pt modelId="{ACA2BAA6-021C-4BFE-A6AE-02FDAC9DFCF2}" type="parTrans" cxnId="{BD8E5343-E1E8-4F7E-8238-1DCE01F79F87}">
      <dgm:prSet/>
      <dgm:spPr/>
      <dgm:t>
        <a:bodyPr/>
        <a:lstStyle/>
        <a:p>
          <a:endParaRPr lang="ru-RU"/>
        </a:p>
      </dgm:t>
    </dgm:pt>
    <dgm:pt modelId="{85C8C4DC-C1AF-48F0-A19C-3E9E282EA979}" type="sibTrans" cxnId="{BD8E5343-E1E8-4F7E-8238-1DCE01F79F87}">
      <dgm:prSet/>
      <dgm:spPr/>
      <dgm:t>
        <a:bodyPr/>
        <a:lstStyle/>
        <a:p>
          <a:endParaRPr lang="ru-RU"/>
        </a:p>
      </dgm:t>
    </dgm:pt>
    <dgm:pt modelId="{71CD1F49-6275-4155-A7A0-262A1A7CB742}" type="pres">
      <dgm:prSet presAssocID="{05835ABC-DEF0-46B9-84C0-62DBB9929472}" presName="vert0" presStyleCnt="0">
        <dgm:presLayoutVars>
          <dgm:dir/>
          <dgm:animOne val="branch"/>
          <dgm:animLvl val="lvl"/>
        </dgm:presLayoutVars>
      </dgm:prSet>
      <dgm:spPr/>
      <dgm:t>
        <a:bodyPr/>
        <a:lstStyle/>
        <a:p>
          <a:endParaRPr lang="ru-RU"/>
        </a:p>
      </dgm:t>
    </dgm:pt>
    <dgm:pt modelId="{FDC6CB53-71CF-413A-95C3-780A63E69FF1}" type="pres">
      <dgm:prSet presAssocID="{C31D7C1E-CA9D-4E45-B870-046B41DECE10}" presName="thickLine" presStyleLbl="alignNode1" presStyleIdx="0" presStyleCnt="1"/>
      <dgm:spPr/>
    </dgm:pt>
    <dgm:pt modelId="{5E76663C-7883-4BBB-8C17-26B96372BC90}" type="pres">
      <dgm:prSet presAssocID="{C31D7C1E-CA9D-4E45-B870-046B41DECE10}" presName="horz1" presStyleCnt="0"/>
      <dgm:spPr/>
    </dgm:pt>
    <dgm:pt modelId="{C86641DB-FD8F-4B68-877D-E75180EE3CB5}" type="pres">
      <dgm:prSet presAssocID="{C31D7C1E-CA9D-4E45-B870-046B41DECE10}" presName="tx1" presStyleLbl="revTx" presStyleIdx="0" presStyleCnt="6"/>
      <dgm:spPr/>
      <dgm:t>
        <a:bodyPr/>
        <a:lstStyle/>
        <a:p>
          <a:endParaRPr lang="ru-RU"/>
        </a:p>
      </dgm:t>
    </dgm:pt>
    <dgm:pt modelId="{0039BAE8-AFB0-4D32-8B9A-C00987FE378F}" type="pres">
      <dgm:prSet presAssocID="{C31D7C1E-CA9D-4E45-B870-046B41DECE10}" presName="vert1" presStyleCnt="0"/>
      <dgm:spPr/>
    </dgm:pt>
    <dgm:pt modelId="{DBD54DDC-D227-4ACB-92C7-3285C88D9C7D}" type="pres">
      <dgm:prSet presAssocID="{51AF15C4-44CF-49C7-B16D-7585DE4B4B9E}" presName="vertSpace2a" presStyleCnt="0"/>
      <dgm:spPr/>
    </dgm:pt>
    <dgm:pt modelId="{CD32432B-85DE-41F1-8412-2D322CED6511}" type="pres">
      <dgm:prSet presAssocID="{51AF15C4-44CF-49C7-B16D-7585DE4B4B9E}" presName="horz2" presStyleCnt="0"/>
      <dgm:spPr/>
    </dgm:pt>
    <dgm:pt modelId="{2AB78325-052D-45C2-9F05-FE1CA9DA53EF}" type="pres">
      <dgm:prSet presAssocID="{51AF15C4-44CF-49C7-B16D-7585DE4B4B9E}" presName="horzSpace2" presStyleCnt="0"/>
      <dgm:spPr/>
    </dgm:pt>
    <dgm:pt modelId="{D69866DA-A1E6-4127-B287-7B3E9183C4DB}" type="pres">
      <dgm:prSet presAssocID="{51AF15C4-44CF-49C7-B16D-7585DE4B4B9E}" presName="tx2" presStyleLbl="revTx" presStyleIdx="1" presStyleCnt="6"/>
      <dgm:spPr/>
      <dgm:t>
        <a:bodyPr/>
        <a:lstStyle/>
        <a:p>
          <a:endParaRPr lang="ru-RU"/>
        </a:p>
      </dgm:t>
    </dgm:pt>
    <dgm:pt modelId="{5E2E4E13-273D-4B8D-9BAA-22A03416C38A}" type="pres">
      <dgm:prSet presAssocID="{51AF15C4-44CF-49C7-B16D-7585DE4B4B9E}" presName="vert2" presStyleCnt="0"/>
      <dgm:spPr/>
    </dgm:pt>
    <dgm:pt modelId="{E31CC44E-CC86-4B10-BC52-6C5EB637A543}" type="pres">
      <dgm:prSet presAssocID="{51AF15C4-44CF-49C7-B16D-7585DE4B4B9E}" presName="thinLine2b" presStyleLbl="callout" presStyleIdx="0" presStyleCnt="5"/>
      <dgm:spPr/>
    </dgm:pt>
    <dgm:pt modelId="{4B873AFF-899E-4E5C-8638-A3CC3751CA89}" type="pres">
      <dgm:prSet presAssocID="{51AF15C4-44CF-49C7-B16D-7585DE4B4B9E}" presName="vertSpace2b" presStyleCnt="0"/>
      <dgm:spPr/>
    </dgm:pt>
    <dgm:pt modelId="{141DF601-4703-4874-BBD5-8D3F3A462972}" type="pres">
      <dgm:prSet presAssocID="{5A65BC3D-3C15-4E82-A7B0-E8B04F1DF3EC}" presName="horz2" presStyleCnt="0"/>
      <dgm:spPr/>
    </dgm:pt>
    <dgm:pt modelId="{30AB7441-521B-40A6-BA91-24FAF4939369}" type="pres">
      <dgm:prSet presAssocID="{5A65BC3D-3C15-4E82-A7B0-E8B04F1DF3EC}" presName="horzSpace2" presStyleCnt="0"/>
      <dgm:spPr/>
    </dgm:pt>
    <dgm:pt modelId="{A8ED7B27-96DC-407B-8F27-F92430B70A5C}" type="pres">
      <dgm:prSet presAssocID="{5A65BC3D-3C15-4E82-A7B0-E8B04F1DF3EC}" presName="tx2" presStyleLbl="revTx" presStyleIdx="2" presStyleCnt="6"/>
      <dgm:spPr/>
      <dgm:t>
        <a:bodyPr/>
        <a:lstStyle/>
        <a:p>
          <a:endParaRPr lang="ru-RU"/>
        </a:p>
      </dgm:t>
    </dgm:pt>
    <dgm:pt modelId="{92939696-7721-4D42-8793-36C68E820B62}" type="pres">
      <dgm:prSet presAssocID="{5A65BC3D-3C15-4E82-A7B0-E8B04F1DF3EC}" presName="vert2" presStyleCnt="0"/>
      <dgm:spPr/>
    </dgm:pt>
    <dgm:pt modelId="{48A0CCDF-9FDC-4ED2-B535-CB62B13945D2}" type="pres">
      <dgm:prSet presAssocID="{5A65BC3D-3C15-4E82-A7B0-E8B04F1DF3EC}" presName="thinLine2b" presStyleLbl="callout" presStyleIdx="1" presStyleCnt="5"/>
      <dgm:spPr/>
    </dgm:pt>
    <dgm:pt modelId="{751501F5-A342-476E-8606-F51636925648}" type="pres">
      <dgm:prSet presAssocID="{5A65BC3D-3C15-4E82-A7B0-E8B04F1DF3EC}" presName="vertSpace2b" presStyleCnt="0"/>
      <dgm:spPr/>
    </dgm:pt>
    <dgm:pt modelId="{A581F157-B9B5-47D5-A8AD-C09B34DF9885}" type="pres">
      <dgm:prSet presAssocID="{98D49674-A5C7-4416-9322-20C89D86E23E}" presName="horz2" presStyleCnt="0"/>
      <dgm:spPr/>
    </dgm:pt>
    <dgm:pt modelId="{C4A039ED-34C2-4F1F-8CB4-2C6ADE9174D7}" type="pres">
      <dgm:prSet presAssocID="{98D49674-A5C7-4416-9322-20C89D86E23E}" presName="horzSpace2" presStyleCnt="0"/>
      <dgm:spPr/>
    </dgm:pt>
    <dgm:pt modelId="{5732042D-4465-4D44-9667-13B4D64F1C6A}" type="pres">
      <dgm:prSet presAssocID="{98D49674-A5C7-4416-9322-20C89D86E23E}" presName="tx2" presStyleLbl="revTx" presStyleIdx="3" presStyleCnt="6"/>
      <dgm:spPr/>
      <dgm:t>
        <a:bodyPr/>
        <a:lstStyle/>
        <a:p>
          <a:endParaRPr lang="ru-RU"/>
        </a:p>
      </dgm:t>
    </dgm:pt>
    <dgm:pt modelId="{6B04E535-19F7-4A34-A93A-A31AAFBC0CAC}" type="pres">
      <dgm:prSet presAssocID="{98D49674-A5C7-4416-9322-20C89D86E23E}" presName="vert2" presStyleCnt="0"/>
      <dgm:spPr/>
    </dgm:pt>
    <dgm:pt modelId="{6F75BF07-CA7D-4BBE-8498-1FF83F7A1713}" type="pres">
      <dgm:prSet presAssocID="{98D49674-A5C7-4416-9322-20C89D86E23E}" presName="thinLine2b" presStyleLbl="callout" presStyleIdx="2" presStyleCnt="5"/>
      <dgm:spPr/>
    </dgm:pt>
    <dgm:pt modelId="{2768E29C-1462-4D76-AA43-3DB84F7EC594}" type="pres">
      <dgm:prSet presAssocID="{98D49674-A5C7-4416-9322-20C89D86E23E}" presName="vertSpace2b" presStyleCnt="0"/>
      <dgm:spPr/>
    </dgm:pt>
    <dgm:pt modelId="{7C32180B-62E2-4277-A96A-377CF2FAC0C0}" type="pres">
      <dgm:prSet presAssocID="{559D052F-57C9-4D96-83D8-01DAACCA38D5}" presName="horz2" presStyleCnt="0"/>
      <dgm:spPr/>
    </dgm:pt>
    <dgm:pt modelId="{EAB7B014-4B70-474E-A6AF-D4B938E3A8E3}" type="pres">
      <dgm:prSet presAssocID="{559D052F-57C9-4D96-83D8-01DAACCA38D5}" presName="horzSpace2" presStyleCnt="0"/>
      <dgm:spPr/>
    </dgm:pt>
    <dgm:pt modelId="{71CC157E-DB56-4864-A437-37BB0762A91F}" type="pres">
      <dgm:prSet presAssocID="{559D052F-57C9-4D96-83D8-01DAACCA38D5}" presName="tx2" presStyleLbl="revTx" presStyleIdx="4" presStyleCnt="6"/>
      <dgm:spPr/>
      <dgm:t>
        <a:bodyPr/>
        <a:lstStyle/>
        <a:p>
          <a:endParaRPr lang="ru-RU"/>
        </a:p>
      </dgm:t>
    </dgm:pt>
    <dgm:pt modelId="{E54A6592-B1B3-4958-BEC2-D66B63ACE1DD}" type="pres">
      <dgm:prSet presAssocID="{559D052F-57C9-4D96-83D8-01DAACCA38D5}" presName="vert2" presStyleCnt="0"/>
      <dgm:spPr/>
    </dgm:pt>
    <dgm:pt modelId="{D794349F-E429-4695-9D47-46B91BA1E8A5}" type="pres">
      <dgm:prSet presAssocID="{559D052F-57C9-4D96-83D8-01DAACCA38D5}" presName="thinLine2b" presStyleLbl="callout" presStyleIdx="3" presStyleCnt="5"/>
      <dgm:spPr/>
    </dgm:pt>
    <dgm:pt modelId="{6E747CA3-44A4-4B7D-9C32-2EC27EECEDC6}" type="pres">
      <dgm:prSet presAssocID="{559D052F-57C9-4D96-83D8-01DAACCA38D5}" presName="vertSpace2b" presStyleCnt="0"/>
      <dgm:spPr/>
    </dgm:pt>
    <dgm:pt modelId="{4DB8A769-0A02-46C1-9EBC-4183F4500575}" type="pres">
      <dgm:prSet presAssocID="{6B646B72-58F8-4943-8780-2850DDBD6CE8}" presName="horz2" presStyleCnt="0"/>
      <dgm:spPr/>
    </dgm:pt>
    <dgm:pt modelId="{13388B82-9B10-4B9D-8528-8BDAC8C65A7A}" type="pres">
      <dgm:prSet presAssocID="{6B646B72-58F8-4943-8780-2850DDBD6CE8}" presName="horzSpace2" presStyleCnt="0"/>
      <dgm:spPr/>
    </dgm:pt>
    <dgm:pt modelId="{EC36B39F-5D63-464C-9E7C-A6DD49B77D2B}" type="pres">
      <dgm:prSet presAssocID="{6B646B72-58F8-4943-8780-2850DDBD6CE8}" presName="tx2" presStyleLbl="revTx" presStyleIdx="5" presStyleCnt="6"/>
      <dgm:spPr/>
      <dgm:t>
        <a:bodyPr/>
        <a:lstStyle/>
        <a:p>
          <a:endParaRPr lang="ru-RU"/>
        </a:p>
      </dgm:t>
    </dgm:pt>
    <dgm:pt modelId="{10394057-261F-46AD-B208-F87770197DD2}" type="pres">
      <dgm:prSet presAssocID="{6B646B72-58F8-4943-8780-2850DDBD6CE8}" presName="vert2" presStyleCnt="0"/>
      <dgm:spPr/>
    </dgm:pt>
    <dgm:pt modelId="{7BDE3F8B-87AA-4D7B-A4F1-6C499CD041FE}" type="pres">
      <dgm:prSet presAssocID="{6B646B72-58F8-4943-8780-2850DDBD6CE8}" presName="thinLine2b" presStyleLbl="callout" presStyleIdx="4" presStyleCnt="5"/>
      <dgm:spPr/>
    </dgm:pt>
    <dgm:pt modelId="{6D86948E-4019-4425-A2A6-EBF9E86D06BC}" type="pres">
      <dgm:prSet presAssocID="{6B646B72-58F8-4943-8780-2850DDBD6CE8}" presName="vertSpace2b" presStyleCnt="0"/>
      <dgm:spPr/>
    </dgm:pt>
  </dgm:ptLst>
  <dgm:cxnLst>
    <dgm:cxn modelId="{3239A6DA-9F0C-4AD0-8309-534290922489}" type="presOf" srcId="{98D49674-A5C7-4416-9322-20C89D86E23E}" destId="{5732042D-4465-4D44-9667-13B4D64F1C6A}" srcOrd="0" destOrd="0" presId="urn:microsoft.com/office/officeart/2008/layout/LinedList"/>
    <dgm:cxn modelId="{CCA9F338-BB8A-4019-8A6D-387EECB50926}" type="presOf" srcId="{5A65BC3D-3C15-4E82-A7B0-E8B04F1DF3EC}" destId="{A8ED7B27-96DC-407B-8F27-F92430B70A5C}" srcOrd="0" destOrd="0" presId="urn:microsoft.com/office/officeart/2008/layout/LinedList"/>
    <dgm:cxn modelId="{BD8E5343-E1E8-4F7E-8238-1DCE01F79F87}" srcId="{C31D7C1E-CA9D-4E45-B870-046B41DECE10}" destId="{6B646B72-58F8-4943-8780-2850DDBD6CE8}" srcOrd="4" destOrd="0" parTransId="{ACA2BAA6-021C-4BFE-A6AE-02FDAC9DFCF2}" sibTransId="{85C8C4DC-C1AF-48F0-A19C-3E9E282EA979}"/>
    <dgm:cxn modelId="{7B318364-4CFF-4629-A310-57A5D4FBA92B}" srcId="{05835ABC-DEF0-46B9-84C0-62DBB9929472}" destId="{C31D7C1E-CA9D-4E45-B870-046B41DECE10}" srcOrd="0" destOrd="0" parTransId="{1644A0F2-44F3-4F54-854B-784CB8C854AC}" sibTransId="{204AE643-76E8-4991-96E4-81DDFF96C501}"/>
    <dgm:cxn modelId="{58E37C81-2035-439E-8E2F-A55B73DE97AC}" srcId="{C31D7C1E-CA9D-4E45-B870-046B41DECE10}" destId="{5A65BC3D-3C15-4E82-A7B0-E8B04F1DF3EC}" srcOrd="1" destOrd="0" parTransId="{40DE4D61-85E1-4BE4-BBF9-AC86B822C803}" sibTransId="{28344CBD-4930-44C1-92DA-F9095AB2F67E}"/>
    <dgm:cxn modelId="{76C45CC9-21E6-4E1B-B164-E721753F700F}" type="presOf" srcId="{6B646B72-58F8-4943-8780-2850DDBD6CE8}" destId="{EC36B39F-5D63-464C-9E7C-A6DD49B77D2B}" srcOrd="0" destOrd="0" presId="urn:microsoft.com/office/officeart/2008/layout/LinedList"/>
    <dgm:cxn modelId="{9ECD9E14-26B2-443B-A24C-FB123B2473B5}" type="presOf" srcId="{51AF15C4-44CF-49C7-B16D-7585DE4B4B9E}" destId="{D69866DA-A1E6-4127-B287-7B3E9183C4DB}" srcOrd="0" destOrd="0" presId="urn:microsoft.com/office/officeart/2008/layout/LinedList"/>
    <dgm:cxn modelId="{6C697788-46A9-45FE-A96D-A3242735C365}" srcId="{C31D7C1E-CA9D-4E45-B870-046B41DECE10}" destId="{559D052F-57C9-4D96-83D8-01DAACCA38D5}" srcOrd="3" destOrd="0" parTransId="{EA811B03-26F4-4A83-BF5C-A3476A009DA4}" sibTransId="{0CFB36A3-CC98-4706-B3EB-67124B7AC604}"/>
    <dgm:cxn modelId="{1620F2D4-65F4-4696-ACEA-D117D3A998A1}" type="presOf" srcId="{05835ABC-DEF0-46B9-84C0-62DBB9929472}" destId="{71CD1F49-6275-4155-A7A0-262A1A7CB742}" srcOrd="0" destOrd="0" presId="urn:microsoft.com/office/officeart/2008/layout/LinedList"/>
    <dgm:cxn modelId="{9385224C-DD0A-48FD-A993-57EE26FAA419}" srcId="{C31D7C1E-CA9D-4E45-B870-046B41DECE10}" destId="{51AF15C4-44CF-49C7-B16D-7585DE4B4B9E}" srcOrd="0" destOrd="0" parTransId="{930F885B-792C-4766-8A8B-6757974493EA}" sibTransId="{D7288D09-2B6E-4C19-8732-A924E4E4D9BB}"/>
    <dgm:cxn modelId="{64487A74-0DF7-42A2-815E-DF56B8E4E895}" type="presOf" srcId="{C31D7C1E-CA9D-4E45-B870-046B41DECE10}" destId="{C86641DB-FD8F-4B68-877D-E75180EE3CB5}" srcOrd="0" destOrd="0" presId="urn:microsoft.com/office/officeart/2008/layout/LinedList"/>
    <dgm:cxn modelId="{1FA2491B-4FA1-4DA5-9C5C-C454DE3BB0CD}" srcId="{C31D7C1E-CA9D-4E45-B870-046B41DECE10}" destId="{98D49674-A5C7-4416-9322-20C89D86E23E}" srcOrd="2" destOrd="0" parTransId="{69DA2EC4-8972-4A5F-A4F9-859D90EAB7CC}" sibTransId="{ADEEF942-E178-4FCA-9F8E-677C8A930936}"/>
    <dgm:cxn modelId="{CEB3F2BA-F2F1-4B62-A4D6-9FBB64FD79FA}" type="presOf" srcId="{559D052F-57C9-4D96-83D8-01DAACCA38D5}" destId="{71CC157E-DB56-4864-A437-37BB0762A91F}" srcOrd="0" destOrd="0" presId="urn:microsoft.com/office/officeart/2008/layout/LinedList"/>
    <dgm:cxn modelId="{A5C2A9F5-C1E7-4553-824D-63815DB162F0}" type="presParOf" srcId="{71CD1F49-6275-4155-A7A0-262A1A7CB742}" destId="{FDC6CB53-71CF-413A-95C3-780A63E69FF1}" srcOrd="0" destOrd="0" presId="urn:microsoft.com/office/officeart/2008/layout/LinedList"/>
    <dgm:cxn modelId="{024BE07F-CF09-48B0-A895-3F5154782211}" type="presParOf" srcId="{71CD1F49-6275-4155-A7A0-262A1A7CB742}" destId="{5E76663C-7883-4BBB-8C17-26B96372BC90}" srcOrd="1" destOrd="0" presId="urn:microsoft.com/office/officeart/2008/layout/LinedList"/>
    <dgm:cxn modelId="{05E990B1-A583-4D72-9348-9CA8B5056346}" type="presParOf" srcId="{5E76663C-7883-4BBB-8C17-26B96372BC90}" destId="{C86641DB-FD8F-4B68-877D-E75180EE3CB5}" srcOrd="0" destOrd="0" presId="urn:microsoft.com/office/officeart/2008/layout/LinedList"/>
    <dgm:cxn modelId="{89217C73-04AB-4AC5-955E-BFE9A943F7E8}" type="presParOf" srcId="{5E76663C-7883-4BBB-8C17-26B96372BC90}" destId="{0039BAE8-AFB0-4D32-8B9A-C00987FE378F}" srcOrd="1" destOrd="0" presId="urn:microsoft.com/office/officeart/2008/layout/LinedList"/>
    <dgm:cxn modelId="{8D7B41AB-3AF8-45E6-96F8-B15D4642B1B1}" type="presParOf" srcId="{0039BAE8-AFB0-4D32-8B9A-C00987FE378F}" destId="{DBD54DDC-D227-4ACB-92C7-3285C88D9C7D}" srcOrd="0" destOrd="0" presId="urn:microsoft.com/office/officeart/2008/layout/LinedList"/>
    <dgm:cxn modelId="{EF202D83-CFB1-4059-ABF6-89ADA729026D}" type="presParOf" srcId="{0039BAE8-AFB0-4D32-8B9A-C00987FE378F}" destId="{CD32432B-85DE-41F1-8412-2D322CED6511}" srcOrd="1" destOrd="0" presId="urn:microsoft.com/office/officeart/2008/layout/LinedList"/>
    <dgm:cxn modelId="{CFF92C86-3804-4FB3-A773-F4CC8AA5056D}" type="presParOf" srcId="{CD32432B-85DE-41F1-8412-2D322CED6511}" destId="{2AB78325-052D-45C2-9F05-FE1CA9DA53EF}" srcOrd="0" destOrd="0" presId="urn:microsoft.com/office/officeart/2008/layout/LinedList"/>
    <dgm:cxn modelId="{F4099EBF-CA8B-4C5F-A7AF-21C0FC63898F}" type="presParOf" srcId="{CD32432B-85DE-41F1-8412-2D322CED6511}" destId="{D69866DA-A1E6-4127-B287-7B3E9183C4DB}" srcOrd="1" destOrd="0" presId="urn:microsoft.com/office/officeart/2008/layout/LinedList"/>
    <dgm:cxn modelId="{ACB5FED7-556F-4B32-9864-F02A89EAACB1}" type="presParOf" srcId="{CD32432B-85DE-41F1-8412-2D322CED6511}" destId="{5E2E4E13-273D-4B8D-9BAA-22A03416C38A}" srcOrd="2" destOrd="0" presId="urn:microsoft.com/office/officeart/2008/layout/LinedList"/>
    <dgm:cxn modelId="{B272F94C-F379-4B64-A921-3AC2613E8FB0}" type="presParOf" srcId="{0039BAE8-AFB0-4D32-8B9A-C00987FE378F}" destId="{E31CC44E-CC86-4B10-BC52-6C5EB637A543}" srcOrd="2" destOrd="0" presId="urn:microsoft.com/office/officeart/2008/layout/LinedList"/>
    <dgm:cxn modelId="{F424888A-91B1-488F-A113-3438255B9193}" type="presParOf" srcId="{0039BAE8-AFB0-4D32-8B9A-C00987FE378F}" destId="{4B873AFF-899E-4E5C-8638-A3CC3751CA89}" srcOrd="3" destOrd="0" presId="urn:microsoft.com/office/officeart/2008/layout/LinedList"/>
    <dgm:cxn modelId="{8940CE53-E764-42DC-884E-689E75B9E328}" type="presParOf" srcId="{0039BAE8-AFB0-4D32-8B9A-C00987FE378F}" destId="{141DF601-4703-4874-BBD5-8D3F3A462972}" srcOrd="4" destOrd="0" presId="urn:microsoft.com/office/officeart/2008/layout/LinedList"/>
    <dgm:cxn modelId="{2AFD9FDE-F115-4806-B6C9-79A28CBA0606}" type="presParOf" srcId="{141DF601-4703-4874-BBD5-8D3F3A462972}" destId="{30AB7441-521B-40A6-BA91-24FAF4939369}" srcOrd="0" destOrd="0" presId="urn:microsoft.com/office/officeart/2008/layout/LinedList"/>
    <dgm:cxn modelId="{A183D115-1E86-46A1-B435-6F8ED810E4D1}" type="presParOf" srcId="{141DF601-4703-4874-BBD5-8D3F3A462972}" destId="{A8ED7B27-96DC-407B-8F27-F92430B70A5C}" srcOrd="1" destOrd="0" presId="urn:microsoft.com/office/officeart/2008/layout/LinedList"/>
    <dgm:cxn modelId="{DFB0F0D0-6896-4F82-A19F-FDC8808678E1}" type="presParOf" srcId="{141DF601-4703-4874-BBD5-8D3F3A462972}" destId="{92939696-7721-4D42-8793-36C68E820B62}" srcOrd="2" destOrd="0" presId="urn:microsoft.com/office/officeart/2008/layout/LinedList"/>
    <dgm:cxn modelId="{F6DB60EB-3151-4718-A4F2-8E101274BC59}" type="presParOf" srcId="{0039BAE8-AFB0-4D32-8B9A-C00987FE378F}" destId="{48A0CCDF-9FDC-4ED2-B535-CB62B13945D2}" srcOrd="5" destOrd="0" presId="urn:microsoft.com/office/officeart/2008/layout/LinedList"/>
    <dgm:cxn modelId="{9DAEDD07-BF9A-4880-AA2E-1A0D7F15AC57}" type="presParOf" srcId="{0039BAE8-AFB0-4D32-8B9A-C00987FE378F}" destId="{751501F5-A342-476E-8606-F51636925648}" srcOrd="6" destOrd="0" presId="urn:microsoft.com/office/officeart/2008/layout/LinedList"/>
    <dgm:cxn modelId="{598A9645-3408-48D8-BEF4-AAF686D2623C}" type="presParOf" srcId="{0039BAE8-AFB0-4D32-8B9A-C00987FE378F}" destId="{A581F157-B9B5-47D5-A8AD-C09B34DF9885}" srcOrd="7" destOrd="0" presId="urn:microsoft.com/office/officeart/2008/layout/LinedList"/>
    <dgm:cxn modelId="{4D73E3FB-30B6-4CAE-859C-85FE45C4B538}" type="presParOf" srcId="{A581F157-B9B5-47D5-A8AD-C09B34DF9885}" destId="{C4A039ED-34C2-4F1F-8CB4-2C6ADE9174D7}" srcOrd="0" destOrd="0" presId="urn:microsoft.com/office/officeart/2008/layout/LinedList"/>
    <dgm:cxn modelId="{538F9964-09BA-417D-9C8F-2EA33FEE7F64}" type="presParOf" srcId="{A581F157-B9B5-47D5-A8AD-C09B34DF9885}" destId="{5732042D-4465-4D44-9667-13B4D64F1C6A}" srcOrd="1" destOrd="0" presId="urn:microsoft.com/office/officeart/2008/layout/LinedList"/>
    <dgm:cxn modelId="{A8515213-D948-492D-850A-B223548ED425}" type="presParOf" srcId="{A581F157-B9B5-47D5-A8AD-C09B34DF9885}" destId="{6B04E535-19F7-4A34-A93A-A31AAFBC0CAC}" srcOrd="2" destOrd="0" presId="urn:microsoft.com/office/officeart/2008/layout/LinedList"/>
    <dgm:cxn modelId="{A8421317-5FCB-4A00-A12B-E97EF9D2D18B}" type="presParOf" srcId="{0039BAE8-AFB0-4D32-8B9A-C00987FE378F}" destId="{6F75BF07-CA7D-4BBE-8498-1FF83F7A1713}" srcOrd="8" destOrd="0" presId="urn:microsoft.com/office/officeart/2008/layout/LinedList"/>
    <dgm:cxn modelId="{9546FC19-4493-4FE1-B7BE-53EE016B6E04}" type="presParOf" srcId="{0039BAE8-AFB0-4D32-8B9A-C00987FE378F}" destId="{2768E29C-1462-4D76-AA43-3DB84F7EC594}" srcOrd="9" destOrd="0" presId="urn:microsoft.com/office/officeart/2008/layout/LinedList"/>
    <dgm:cxn modelId="{25E4D40C-CF67-4793-8C9F-E7C6E2F3F7E9}" type="presParOf" srcId="{0039BAE8-AFB0-4D32-8B9A-C00987FE378F}" destId="{7C32180B-62E2-4277-A96A-377CF2FAC0C0}" srcOrd="10" destOrd="0" presId="urn:microsoft.com/office/officeart/2008/layout/LinedList"/>
    <dgm:cxn modelId="{6AF727FF-A5DD-4801-8559-2F7D68962764}" type="presParOf" srcId="{7C32180B-62E2-4277-A96A-377CF2FAC0C0}" destId="{EAB7B014-4B70-474E-A6AF-D4B938E3A8E3}" srcOrd="0" destOrd="0" presId="urn:microsoft.com/office/officeart/2008/layout/LinedList"/>
    <dgm:cxn modelId="{256D6F6C-D892-4035-8F41-A9154942F567}" type="presParOf" srcId="{7C32180B-62E2-4277-A96A-377CF2FAC0C0}" destId="{71CC157E-DB56-4864-A437-37BB0762A91F}" srcOrd="1" destOrd="0" presId="urn:microsoft.com/office/officeart/2008/layout/LinedList"/>
    <dgm:cxn modelId="{818613D5-A226-4592-9D17-A36856794976}" type="presParOf" srcId="{7C32180B-62E2-4277-A96A-377CF2FAC0C0}" destId="{E54A6592-B1B3-4958-BEC2-D66B63ACE1DD}" srcOrd="2" destOrd="0" presId="urn:microsoft.com/office/officeart/2008/layout/LinedList"/>
    <dgm:cxn modelId="{7CEEAAE5-25DC-48B6-9700-68583A4A9F37}" type="presParOf" srcId="{0039BAE8-AFB0-4D32-8B9A-C00987FE378F}" destId="{D794349F-E429-4695-9D47-46B91BA1E8A5}" srcOrd="11" destOrd="0" presId="urn:microsoft.com/office/officeart/2008/layout/LinedList"/>
    <dgm:cxn modelId="{A9E4BBDF-969E-4D73-9C4B-72C640AF9527}" type="presParOf" srcId="{0039BAE8-AFB0-4D32-8B9A-C00987FE378F}" destId="{6E747CA3-44A4-4B7D-9C32-2EC27EECEDC6}" srcOrd="12" destOrd="0" presId="urn:microsoft.com/office/officeart/2008/layout/LinedList"/>
    <dgm:cxn modelId="{3938FF49-E230-4A4A-AD49-7EF6DF4FF578}" type="presParOf" srcId="{0039BAE8-AFB0-4D32-8B9A-C00987FE378F}" destId="{4DB8A769-0A02-46C1-9EBC-4183F4500575}" srcOrd="13" destOrd="0" presId="urn:microsoft.com/office/officeart/2008/layout/LinedList"/>
    <dgm:cxn modelId="{9348D205-C346-444D-AA37-144739CD8F9F}" type="presParOf" srcId="{4DB8A769-0A02-46C1-9EBC-4183F4500575}" destId="{13388B82-9B10-4B9D-8528-8BDAC8C65A7A}" srcOrd="0" destOrd="0" presId="urn:microsoft.com/office/officeart/2008/layout/LinedList"/>
    <dgm:cxn modelId="{3D44FA51-5CBF-44D0-A0E1-E4CE49EB10F8}" type="presParOf" srcId="{4DB8A769-0A02-46C1-9EBC-4183F4500575}" destId="{EC36B39F-5D63-464C-9E7C-A6DD49B77D2B}" srcOrd="1" destOrd="0" presId="urn:microsoft.com/office/officeart/2008/layout/LinedList"/>
    <dgm:cxn modelId="{C8DCEBF3-D897-4179-8A29-35D31BDE5412}" type="presParOf" srcId="{4DB8A769-0A02-46C1-9EBC-4183F4500575}" destId="{10394057-261F-46AD-B208-F87770197DD2}" srcOrd="2" destOrd="0" presId="urn:microsoft.com/office/officeart/2008/layout/LinedList"/>
    <dgm:cxn modelId="{FCDB275E-5CAB-4B8E-9015-E476816FB0D0}" type="presParOf" srcId="{0039BAE8-AFB0-4D32-8B9A-C00987FE378F}" destId="{7BDE3F8B-87AA-4D7B-A4F1-6C499CD041FE}" srcOrd="14" destOrd="0" presId="urn:microsoft.com/office/officeart/2008/layout/LinedList"/>
    <dgm:cxn modelId="{AAC3635E-5E6D-4519-9F91-13DC25EB59E6}" type="presParOf" srcId="{0039BAE8-AFB0-4D32-8B9A-C00987FE378F}" destId="{6D86948E-4019-4425-A2A6-EBF9E86D06BC}" srcOrd="15" destOrd="0" presId="urn:microsoft.com/office/officeart/2008/layout/LinedList"/>
  </dgm:cxnLst>
  <dgm:bg/>
  <dgm:whole/>
  <dgm:extLst>
    <a:ext uri="http://schemas.microsoft.com/office/drawing/2008/diagram">
      <dsp:dataModelExt xmlns=""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469D5B38-CB79-4437-A4CC-A35F22DB54EA}"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ru-RU"/>
        </a:p>
      </dgm:t>
    </dgm:pt>
    <dgm:pt modelId="{D3FD268B-10E7-4E31-BB2E-4532ACF0B3C5}">
      <dgm:prSet phldrT="[Текст]" custT="1"/>
      <dgm:spPr/>
      <dgm:t>
        <a:bodyPr/>
        <a:lstStyle/>
        <a:p>
          <a:r>
            <a:rPr lang="ru-RU" sz="3200" baseline="0" dirty="0">
              <a:latin typeface="Times New Roman" pitchFamily="18" charset="0"/>
              <a:cs typeface="Times New Roman" pitchFamily="18" charset="0"/>
            </a:rPr>
            <a:t>Дисциплинарная</a:t>
          </a:r>
        </a:p>
      </dgm:t>
    </dgm:pt>
    <dgm:pt modelId="{F831DB0C-9F28-441A-A98C-8551BE12D0F8}" type="parTrans" cxnId="{BCF5AD4C-AE5C-4CF3-A284-4755FF888913}">
      <dgm:prSet/>
      <dgm:spPr/>
      <dgm:t>
        <a:bodyPr/>
        <a:lstStyle/>
        <a:p>
          <a:endParaRPr lang="ru-RU"/>
        </a:p>
      </dgm:t>
    </dgm:pt>
    <dgm:pt modelId="{CA4C88CF-BE45-405B-B38B-1FB865A050A4}" type="sibTrans" cxnId="{BCF5AD4C-AE5C-4CF3-A284-4755FF888913}">
      <dgm:prSet/>
      <dgm:spPr/>
      <dgm:t>
        <a:bodyPr/>
        <a:lstStyle/>
        <a:p>
          <a:endParaRPr lang="ru-RU"/>
        </a:p>
      </dgm:t>
    </dgm:pt>
    <dgm:pt modelId="{ADB4CFB6-F8F2-412D-8E82-CF13E691EAF2}">
      <dgm:prSet phldrT="[Текст]" custT="1"/>
      <dgm:spPr/>
      <dgm:t>
        <a:bodyPr/>
        <a:lstStyle/>
        <a:p>
          <a:r>
            <a:rPr lang="ru-RU" sz="3200" dirty="0">
              <a:latin typeface="Times New Roman" pitchFamily="18" charset="0"/>
              <a:cs typeface="Times New Roman" pitchFamily="18" charset="0"/>
            </a:rPr>
            <a:t>Административная</a:t>
          </a:r>
        </a:p>
      </dgm:t>
    </dgm:pt>
    <dgm:pt modelId="{A87253C2-3DCA-4BD8-9A87-2D698A95C5D9}" type="parTrans" cxnId="{02728575-CEEA-4C58-BFA3-9C2D941921A7}">
      <dgm:prSet/>
      <dgm:spPr/>
      <dgm:t>
        <a:bodyPr/>
        <a:lstStyle/>
        <a:p>
          <a:endParaRPr lang="ru-RU"/>
        </a:p>
      </dgm:t>
    </dgm:pt>
    <dgm:pt modelId="{A92B366C-2B19-49A9-8864-D42A4F81CB59}" type="sibTrans" cxnId="{02728575-CEEA-4C58-BFA3-9C2D941921A7}">
      <dgm:prSet/>
      <dgm:spPr/>
      <dgm:t>
        <a:bodyPr/>
        <a:lstStyle/>
        <a:p>
          <a:endParaRPr lang="ru-RU"/>
        </a:p>
      </dgm:t>
    </dgm:pt>
    <dgm:pt modelId="{4BF727E6-A7D1-43B9-BE08-5A5036EB8A10}">
      <dgm:prSet phldrT="[Текст]" custT="1"/>
      <dgm:spPr/>
      <dgm:t>
        <a:bodyPr/>
        <a:lstStyle/>
        <a:p>
          <a:r>
            <a:rPr lang="ru-RU" sz="3200" dirty="0">
              <a:latin typeface="Times New Roman" pitchFamily="18" charset="0"/>
              <a:cs typeface="Times New Roman" pitchFamily="18" charset="0"/>
            </a:rPr>
            <a:t>Уголовная</a:t>
          </a:r>
        </a:p>
      </dgm:t>
    </dgm:pt>
    <dgm:pt modelId="{7BD6F4FA-BF38-45A8-BEF3-12B1B1AF80FC}" type="parTrans" cxnId="{247AB15A-3DA8-4A49-AE29-901455A92172}">
      <dgm:prSet/>
      <dgm:spPr/>
      <dgm:t>
        <a:bodyPr/>
        <a:lstStyle/>
        <a:p>
          <a:endParaRPr lang="ru-RU"/>
        </a:p>
      </dgm:t>
    </dgm:pt>
    <dgm:pt modelId="{2CB9F8E1-B5FA-46B7-8E64-F874637E99C8}" type="sibTrans" cxnId="{247AB15A-3DA8-4A49-AE29-901455A92172}">
      <dgm:prSet/>
      <dgm:spPr/>
      <dgm:t>
        <a:bodyPr/>
        <a:lstStyle/>
        <a:p>
          <a:endParaRPr lang="ru-RU"/>
        </a:p>
      </dgm:t>
    </dgm:pt>
    <dgm:pt modelId="{81155B62-D13E-43BC-B3B4-6F2B291B6C3D}" type="pres">
      <dgm:prSet presAssocID="{469D5B38-CB79-4437-A4CC-A35F22DB54EA}" presName="linear" presStyleCnt="0">
        <dgm:presLayoutVars>
          <dgm:dir/>
          <dgm:animLvl val="lvl"/>
          <dgm:resizeHandles val="exact"/>
        </dgm:presLayoutVars>
      </dgm:prSet>
      <dgm:spPr/>
      <dgm:t>
        <a:bodyPr/>
        <a:lstStyle/>
        <a:p>
          <a:endParaRPr lang="ru-RU"/>
        </a:p>
      </dgm:t>
    </dgm:pt>
    <dgm:pt modelId="{6FB04F0B-AAFB-4CCE-99DE-1A306C2CFDB7}" type="pres">
      <dgm:prSet presAssocID="{D3FD268B-10E7-4E31-BB2E-4532ACF0B3C5}" presName="parentLin" presStyleCnt="0"/>
      <dgm:spPr/>
    </dgm:pt>
    <dgm:pt modelId="{9014652F-7D91-4392-A95C-13D3BF1A9DEE}" type="pres">
      <dgm:prSet presAssocID="{D3FD268B-10E7-4E31-BB2E-4532ACF0B3C5}" presName="parentLeftMargin" presStyleLbl="node1" presStyleIdx="0" presStyleCnt="3"/>
      <dgm:spPr/>
      <dgm:t>
        <a:bodyPr/>
        <a:lstStyle/>
        <a:p>
          <a:endParaRPr lang="ru-RU"/>
        </a:p>
      </dgm:t>
    </dgm:pt>
    <dgm:pt modelId="{FFEC0DB4-B296-4617-9FCC-698291DF61E6}" type="pres">
      <dgm:prSet presAssocID="{D3FD268B-10E7-4E31-BB2E-4532ACF0B3C5}" presName="parentText" presStyleLbl="node1" presStyleIdx="0" presStyleCnt="3">
        <dgm:presLayoutVars>
          <dgm:chMax val="0"/>
          <dgm:bulletEnabled val="1"/>
        </dgm:presLayoutVars>
      </dgm:prSet>
      <dgm:spPr/>
      <dgm:t>
        <a:bodyPr/>
        <a:lstStyle/>
        <a:p>
          <a:endParaRPr lang="ru-RU"/>
        </a:p>
      </dgm:t>
    </dgm:pt>
    <dgm:pt modelId="{F57EA97C-0A89-4D29-B119-B4A28BACB0EF}" type="pres">
      <dgm:prSet presAssocID="{D3FD268B-10E7-4E31-BB2E-4532ACF0B3C5}" presName="negativeSpace" presStyleCnt="0"/>
      <dgm:spPr/>
    </dgm:pt>
    <dgm:pt modelId="{82CFEFFE-91C2-4640-9CFE-82864D7FD31A}" type="pres">
      <dgm:prSet presAssocID="{D3FD268B-10E7-4E31-BB2E-4532ACF0B3C5}" presName="childText" presStyleLbl="conFgAcc1" presStyleIdx="0" presStyleCnt="3">
        <dgm:presLayoutVars>
          <dgm:bulletEnabled val="1"/>
        </dgm:presLayoutVars>
      </dgm:prSet>
      <dgm:spPr/>
    </dgm:pt>
    <dgm:pt modelId="{24E451AC-CEBE-42EE-9EA9-F0AD98B82388}" type="pres">
      <dgm:prSet presAssocID="{CA4C88CF-BE45-405B-B38B-1FB865A050A4}" presName="spaceBetweenRectangles" presStyleCnt="0"/>
      <dgm:spPr/>
    </dgm:pt>
    <dgm:pt modelId="{EC504FAA-B9D5-4FCF-9FDC-527798C27226}" type="pres">
      <dgm:prSet presAssocID="{ADB4CFB6-F8F2-412D-8E82-CF13E691EAF2}" presName="parentLin" presStyleCnt="0"/>
      <dgm:spPr/>
    </dgm:pt>
    <dgm:pt modelId="{79F95786-CA56-47A2-B7BA-355AF2318EE5}" type="pres">
      <dgm:prSet presAssocID="{ADB4CFB6-F8F2-412D-8E82-CF13E691EAF2}" presName="parentLeftMargin" presStyleLbl="node1" presStyleIdx="0" presStyleCnt="3"/>
      <dgm:spPr/>
      <dgm:t>
        <a:bodyPr/>
        <a:lstStyle/>
        <a:p>
          <a:endParaRPr lang="ru-RU"/>
        </a:p>
      </dgm:t>
    </dgm:pt>
    <dgm:pt modelId="{5BCF37A4-6F56-459D-ACFF-6D9E972F6762}" type="pres">
      <dgm:prSet presAssocID="{ADB4CFB6-F8F2-412D-8E82-CF13E691EAF2}" presName="parentText" presStyleLbl="node1" presStyleIdx="1" presStyleCnt="3">
        <dgm:presLayoutVars>
          <dgm:chMax val="0"/>
          <dgm:bulletEnabled val="1"/>
        </dgm:presLayoutVars>
      </dgm:prSet>
      <dgm:spPr/>
      <dgm:t>
        <a:bodyPr/>
        <a:lstStyle/>
        <a:p>
          <a:endParaRPr lang="ru-RU"/>
        </a:p>
      </dgm:t>
    </dgm:pt>
    <dgm:pt modelId="{53D085ED-BC6F-4C41-9508-33C824830A9A}" type="pres">
      <dgm:prSet presAssocID="{ADB4CFB6-F8F2-412D-8E82-CF13E691EAF2}" presName="negativeSpace" presStyleCnt="0"/>
      <dgm:spPr/>
    </dgm:pt>
    <dgm:pt modelId="{2992999C-6ADD-41F8-ABE9-A06135414D75}" type="pres">
      <dgm:prSet presAssocID="{ADB4CFB6-F8F2-412D-8E82-CF13E691EAF2}" presName="childText" presStyleLbl="conFgAcc1" presStyleIdx="1" presStyleCnt="3">
        <dgm:presLayoutVars>
          <dgm:bulletEnabled val="1"/>
        </dgm:presLayoutVars>
      </dgm:prSet>
      <dgm:spPr/>
    </dgm:pt>
    <dgm:pt modelId="{5EC8D583-6E78-42EC-B004-012522258661}" type="pres">
      <dgm:prSet presAssocID="{A92B366C-2B19-49A9-8864-D42A4F81CB59}" presName="spaceBetweenRectangles" presStyleCnt="0"/>
      <dgm:spPr/>
    </dgm:pt>
    <dgm:pt modelId="{FF39D2CE-4790-4CD3-97A9-910A8B14CB30}" type="pres">
      <dgm:prSet presAssocID="{4BF727E6-A7D1-43B9-BE08-5A5036EB8A10}" presName="parentLin" presStyleCnt="0"/>
      <dgm:spPr/>
    </dgm:pt>
    <dgm:pt modelId="{69241957-8AEA-446D-97D9-115D61B4FAAE}" type="pres">
      <dgm:prSet presAssocID="{4BF727E6-A7D1-43B9-BE08-5A5036EB8A10}" presName="parentLeftMargin" presStyleLbl="node1" presStyleIdx="1" presStyleCnt="3"/>
      <dgm:spPr/>
      <dgm:t>
        <a:bodyPr/>
        <a:lstStyle/>
        <a:p>
          <a:endParaRPr lang="ru-RU"/>
        </a:p>
      </dgm:t>
    </dgm:pt>
    <dgm:pt modelId="{9414E1FD-FE42-45C5-B9BA-E751AD22EEDC}" type="pres">
      <dgm:prSet presAssocID="{4BF727E6-A7D1-43B9-BE08-5A5036EB8A10}" presName="parentText" presStyleLbl="node1" presStyleIdx="2" presStyleCnt="3">
        <dgm:presLayoutVars>
          <dgm:chMax val="0"/>
          <dgm:bulletEnabled val="1"/>
        </dgm:presLayoutVars>
      </dgm:prSet>
      <dgm:spPr/>
      <dgm:t>
        <a:bodyPr/>
        <a:lstStyle/>
        <a:p>
          <a:endParaRPr lang="ru-RU"/>
        </a:p>
      </dgm:t>
    </dgm:pt>
    <dgm:pt modelId="{71F311B3-99BC-45F8-9592-28BA40FAA3F9}" type="pres">
      <dgm:prSet presAssocID="{4BF727E6-A7D1-43B9-BE08-5A5036EB8A10}" presName="negativeSpace" presStyleCnt="0"/>
      <dgm:spPr/>
    </dgm:pt>
    <dgm:pt modelId="{2037ADAC-01CA-4EC9-9215-23E6CFC63DEB}" type="pres">
      <dgm:prSet presAssocID="{4BF727E6-A7D1-43B9-BE08-5A5036EB8A10}" presName="childText" presStyleLbl="conFgAcc1" presStyleIdx="2" presStyleCnt="3">
        <dgm:presLayoutVars>
          <dgm:bulletEnabled val="1"/>
        </dgm:presLayoutVars>
      </dgm:prSet>
      <dgm:spPr/>
    </dgm:pt>
  </dgm:ptLst>
  <dgm:cxnLst>
    <dgm:cxn modelId="{02728575-CEEA-4C58-BFA3-9C2D941921A7}" srcId="{469D5B38-CB79-4437-A4CC-A35F22DB54EA}" destId="{ADB4CFB6-F8F2-412D-8E82-CF13E691EAF2}" srcOrd="1" destOrd="0" parTransId="{A87253C2-3DCA-4BD8-9A87-2D698A95C5D9}" sibTransId="{A92B366C-2B19-49A9-8864-D42A4F81CB59}"/>
    <dgm:cxn modelId="{2D872BC8-20F0-4B30-BE6A-4D01A586C387}" type="presOf" srcId="{ADB4CFB6-F8F2-412D-8E82-CF13E691EAF2}" destId="{79F95786-CA56-47A2-B7BA-355AF2318EE5}" srcOrd="0" destOrd="0" presId="urn:microsoft.com/office/officeart/2005/8/layout/list1"/>
    <dgm:cxn modelId="{FDBBB6F6-0950-4120-9B47-6F6FC6B1AA78}" type="presOf" srcId="{4BF727E6-A7D1-43B9-BE08-5A5036EB8A10}" destId="{69241957-8AEA-446D-97D9-115D61B4FAAE}" srcOrd="0" destOrd="0" presId="urn:microsoft.com/office/officeart/2005/8/layout/list1"/>
    <dgm:cxn modelId="{D34AC2B8-5384-4265-93AA-071613868391}" type="presOf" srcId="{469D5B38-CB79-4437-A4CC-A35F22DB54EA}" destId="{81155B62-D13E-43BC-B3B4-6F2B291B6C3D}" srcOrd="0" destOrd="0" presId="urn:microsoft.com/office/officeart/2005/8/layout/list1"/>
    <dgm:cxn modelId="{AB124DD7-07F1-4CC8-B4A9-B5208716AB43}" type="presOf" srcId="{4BF727E6-A7D1-43B9-BE08-5A5036EB8A10}" destId="{9414E1FD-FE42-45C5-B9BA-E751AD22EEDC}" srcOrd="1" destOrd="0" presId="urn:microsoft.com/office/officeart/2005/8/layout/list1"/>
    <dgm:cxn modelId="{2FDA5B92-1F79-4BB1-AF7F-8F72B35BCEE9}" type="presOf" srcId="{D3FD268B-10E7-4E31-BB2E-4532ACF0B3C5}" destId="{9014652F-7D91-4392-A95C-13D3BF1A9DEE}" srcOrd="0" destOrd="0" presId="urn:microsoft.com/office/officeart/2005/8/layout/list1"/>
    <dgm:cxn modelId="{80C06365-38F7-4F55-AC09-F6B654A73DC2}" type="presOf" srcId="{D3FD268B-10E7-4E31-BB2E-4532ACF0B3C5}" destId="{FFEC0DB4-B296-4617-9FCC-698291DF61E6}" srcOrd="1" destOrd="0" presId="urn:microsoft.com/office/officeart/2005/8/layout/list1"/>
    <dgm:cxn modelId="{5D4E9BE3-5F55-4640-8E57-BF14AA794EEB}" type="presOf" srcId="{ADB4CFB6-F8F2-412D-8E82-CF13E691EAF2}" destId="{5BCF37A4-6F56-459D-ACFF-6D9E972F6762}" srcOrd="1" destOrd="0" presId="urn:microsoft.com/office/officeart/2005/8/layout/list1"/>
    <dgm:cxn modelId="{247AB15A-3DA8-4A49-AE29-901455A92172}" srcId="{469D5B38-CB79-4437-A4CC-A35F22DB54EA}" destId="{4BF727E6-A7D1-43B9-BE08-5A5036EB8A10}" srcOrd="2" destOrd="0" parTransId="{7BD6F4FA-BF38-45A8-BEF3-12B1B1AF80FC}" sibTransId="{2CB9F8E1-B5FA-46B7-8E64-F874637E99C8}"/>
    <dgm:cxn modelId="{BCF5AD4C-AE5C-4CF3-A284-4755FF888913}" srcId="{469D5B38-CB79-4437-A4CC-A35F22DB54EA}" destId="{D3FD268B-10E7-4E31-BB2E-4532ACF0B3C5}" srcOrd="0" destOrd="0" parTransId="{F831DB0C-9F28-441A-A98C-8551BE12D0F8}" sibTransId="{CA4C88CF-BE45-405B-B38B-1FB865A050A4}"/>
    <dgm:cxn modelId="{F5EF7140-1D93-4E50-9618-A1325D574A01}" type="presParOf" srcId="{81155B62-D13E-43BC-B3B4-6F2B291B6C3D}" destId="{6FB04F0B-AAFB-4CCE-99DE-1A306C2CFDB7}" srcOrd="0" destOrd="0" presId="urn:microsoft.com/office/officeart/2005/8/layout/list1"/>
    <dgm:cxn modelId="{16905265-1485-42E5-9AD8-3848F81912F2}" type="presParOf" srcId="{6FB04F0B-AAFB-4CCE-99DE-1A306C2CFDB7}" destId="{9014652F-7D91-4392-A95C-13D3BF1A9DEE}" srcOrd="0" destOrd="0" presId="urn:microsoft.com/office/officeart/2005/8/layout/list1"/>
    <dgm:cxn modelId="{14B47A9D-3511-4793-BFB0-EDDB9778BF29}" type="presParOf" srcId="{6FB04F0B-AAFB-4CCE-99DE-1A306C2CFDB7}" destId="{FFEC0DB4-B296-4617-9FCC-698291DF61E6}" srcOrd="1" destOrd="0" presId="urn:microsoft.com/office/officeart/2005/8/layout/list1"/>
    <dgm:cxn modelId="{89E66624-5FC3-4D4E-A1D2-A53F622EDFD7}" type="presParOf" srcId="{81155B62-D13E-43BC-B3B4-6F2B291B6C3D}" destId="{F57EA97C-0A89-4D29-B119-B4A28BACB0EF}" srcOrd="1" destOrd="0" presId="urn:microsoft.com/office/officeart/2005/8/layout/list1"/>
    <dgm:cxn modelId="{EB7FB35C-312A-4F2D-96FE-13DBAC724FA1}" type="presParOf" srcId="{81155B62-D13E-43BC-B3B4-6F2B291B6C3D}" destId="{82CFEFFE-91C2-4640-9CFE-82864D7FD31A}" srcOrd="2" destOrd="0" presId="urn:microsoft.com/office/officeart/2005/8/layout/list1"/>
    <dgm:cxn modelId="{AEE1EA1E-D952-4F32-89E0-E0F4DACA4019}" type="presParOf" srcId="{81155B62-D13E-43BC-B3B4-6F2B291B6C3D}" destId="{24E451AC-CEBE-42EE-9EA9-F0AD98B82388}" srcOrd="3" destOrd="0" presId="urn:microsoft.com/office/officeart/2005/8/layout/list1"/>
    <dgm:cxn modelId="{CA35AADD-74FC-44B2-A0A9-95932319CA16}" type="presParOf" srcId="{81155B62-D13E-43BC-B3B4-6F2B291B6C3D}" destId="{EC504FAA-B9D5-4FCF-9FDC-527798C27226}" srcOrd="4" destOrd="0" presId="urn:microsoft.com/office/officeart/2005/8/layout/list1"/>
    <dgm:cxn modelId="{97B1C221-D3DA-450C-AC58-A9FEA2C99A7F}" type="presParOf" srcId="{EC504FAA-B9D5-4FCF-9FDC-527798C27226}" destId="{79F95786-CA56-47A2-B7BA-355AF2318EE5}" srcOrd="0" destOrd="0" presId="urn:microsoft.com/office/officeart/2005/8/layout/list1"/>
    <dgm:cxn modelId="{B8B091BA-9D03-4AE0-97F6-E18F17B7ADEA}" type="presParOf" srcId="{EC504FAA-B9D5-4FCF-9FDC-527798C27226}" destId="{5BCF37A4-6F56-459D-ACFF-6D9E972F6762}" srcOrd="1" destOrd="0" presId="urn:microsoft.com/office/officeart/2005/8/layout/list1"/>
    <dgm:cxn modelId="{F1E118DD-A53F-42F8-B3E2-AB5A69AB00B4}" type="presParOf" srcId="{81155B62-D13E-43BC-B3B4-6F2B291B6C3D}" destId="{53D085ED-BC6F-4C41-9508-33C824830A9A}" srcOrd="5" destOrd="0" presId="urn:microsoft.com/office/officeart/2005/8/layout/list1"/>
    <dgm:cxn modelId="{38D7D150-ECBC-454E-BC90-14FAF6A67D69}" type="presParOf" srcId="{81155B62-D13E-43BC-B3B4-6F2B291B6C3D}" destId="{2992999C-6ADD-41F8-ABE9-A06135414D75}" srcOrd="6" destOrd="0" presId="urn:microsoft.com/office/officeart/2005/8/layout/list1"/>
    <dgm:cxn modelId="{831E8981-AB26-4824-A6D4-A36198287566}" type="presParOf" srcId="{81155B62-D13E-43BC-B3B4-6F2B291B6C3D}" destId="{5EC8D583-6E78-42EC-B004-012522258661}" srcOrd="7" destOrd="0" presId="urn:microsoft.com/office/officeart/2005/8/layout/list1"/>
    <dgm:cxn modelId="{54A91208-3E67-4B10-B6E3-CAA1277C2716}" type="presParOf" srcId="{81155B62-D13E-43BC-B3B4-6F2B291B6C3D}" destId="{FF39D2CE-4790-4CD3-97A9-910A8B14CB30}" srcOrd="8" destOrd="0" presId="urn:microsoft.com/office/officeart/2005/8/layout/list1"/>
    <dgm:cxn modelId="{6B8F670F-8C5B-460E-86F9-3238783DCEBF}" type="presParOf" srcId="{FF39D2CE-4790-4CD3-97A9-910A8B14CB30}" destId="{69241957-8AEA-446D-97D9-115D61B4FAAE}" srcOrd="0" destOrd="0" presId="urn:microsoft.com/office/officeart/2005/8/layout/list1"/>
    <dgm:cxn modelId="{E4771358-E2A0-4DD4-91AB-D3FC208BF087}" type="presParOf" srcId="{FF39D2CE-4790-4CD3-97A9-910A8B14CB30}" destId="{9414E1FD-FE42-45C5-B9BA-E751AD22EEDC}" srcOrd="1" destOrd="0" presId="urn:microsoft.com/office/officeart/2005/8/layout/list1"/>
    <dgm:cxn modelId="{19014865-A4AC-44CC-A6E4-982D8AFC9CCA}" type="presParOf" srcId="{81155B62-D13E-43BC-B3B4-6F2B291B6C3D}" destId="{71F311B3-99BC-45F8-9592-28BA40FAA3F9}" srcOrd="9" destOrd="0" presId="urn:microsoft.com/office/officeart/2005/8/layout/list1"/>
    <dgm:cxn modelId="{FEF0B492-06CA-4237-ADC3-348A38B937D9}" type="presParOf" srcId="{81155B62-D13E-43BC-B3B4-6F2B291B6C3D}" destId="{2037ADAC-01CA-4EC9-9215-23E6CFC63DEB}" srcOrd="10" destOrd="0" presId="urn:microsoft.com/office/officeart/2005/8/layout/list1"/>
  </dgm:cxnLst>
  <dgm:bg/>
  <dgm:whole/>
  <dgm:extLst>
    <a:ext uri="http://schemas.microsoft.com/office/drawing/2008/diagram">
      <dsp:dataModelExt xmlns=""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85FF1E-16A1-40F9-A544-9B7EF2BFEB83}">
      <dsp:nvSpPr>
        <dsp:cNvPr id="0" name=""/>
        <dsp:cNvSpPr/>
      </dsp:nvSpPr>
      <dsp:spPr>
        <a:xfrm>
          <a:off x="-8922711" y="-1362435"/>
          <a:ext cx="10614614" cy="10614614"/>
        </a:xfrm>
        <a:prstGeom prst="blockArc">
          <a:avLst>
            <a:gd name="adj1" fmla="val 18900000"/>
            <a:gd name="adj2" fmla="val 2700000"/>
            <a:gd name="adj3" fmla="val 203"/>
          </a:avLst>
        </a:pr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E9C5AC3-CC98-492F-8E6A-B8B3C69AFC2B}">
      <dsp:nvSpPr>
        <dsp:cNvPr id="0" name=""/>
        <dsp:cNvSpPr/>
      </dsp:nvSpPr>
      <dsp:spPr>
        <a:xfrm>
          <a:off x="738060" y="492951"/>
          <a:ext cx="9521882" cy="986533"/>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3061" tIns="60960" rIns="60960" bIns="60960" numCol="1" spcCol="1270" anchor="ctr" anchorCtr="0">
          <a:noAutofit/>
        </a:bodyPr>
        <a:lstStyle/>
        <a:p>
          <a:pPr marL="0" lvl="0" indent="0" algn="l" defTabSz="1066800">
            <a:lnSpc>
              <a:spcPct val="90000"/>
            </a:lnSpc>
            <a:spcBef>
              <a:spcPct val="0"/>
            </a:spcBef>
            <a:spcAft>
              <a:spcPct val="35000"/>
            </a:spcAft>
            <a:buNone/>
          </a:pPr>
          <a:r>
            <a:rPr lang="ru-RU" sz="2400" b="1" kern="1200" dirty="0">
              <a:latin typeface="Cambria" panose="02040503050406030204" pitchFamily="18" charset="0"/>
            </a:rPr>
            <a:t>ТИМБИЛДИНГ</a:t>
          </a:r>
          <a:endParaRPr lang="ru-RU" sz="2400" kern="1200" dirty="0"/>
        </a:p>
      </dsp:txBody>
      <dsp:txXfrm>
        <a:off x="738060" y="492951"/>
        <a:ext cx="9521882" cy="986533"/>
      </dsp:txXfrm>
    </dsp:sp>
    <dsp:sp modelId="{DE7307BA-AB48-4D8E-B3E4-A23A4DE4ABB8}">
      <dsp:nvSpPr>
        <dsp:cNvPr id="0" name=""/>
        <dsp:cNvSpPr/>
      </dsp:nvSpPr>
      <dsp:spPr>
        <a:xfrm>
          <a:off x="660796" y="545669"/>
          <a:ext cx="154528" cy="881097"/>
        </a:xfrm>
        <a:prstGeom prst="ellipse">
          <a:avLst/>
        </a:prstGeom>
        <a:solidFill>
          <a:schemeClr val="lt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8FC4739-1ED2-4548-AE9A-CD5A62ED100A}">
      <dsp:nvSpPr>
        <dsp:cNvPr id="0" name=""/>
        <dsp:cNvSpPr/>
      </dsp:nvSpPr>
      <dsp:spPr>
        <a:xfrm>
          <a:off x="1444981" y="1972277"/>
          <a:ext cx="8814961" cy="986533"/>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3061" tIns="60960" rIns="60960" bIns="60960" numCol="1" spcCol="1270" anchor="ctr" anchorCtr="0">
          <a:noAutofit/>
        </a:bodyPr>
        <a:lstStyle/>
        <a:p>
          <a:pPr marL="0" lvl="0" indent="0" algn="l" defTabSz="1066800">
            <a:lnSpc>
              <a:spcPct val="90000"/>
            </a:lnSpc>
            <a:spcBef>
              <a:spcPct val="0"/>
            </a:spcBef>
            <a:spcAft>
              <a:spcPct val="35000"/>
            </a:spcAft>
            <a:buNone/>
          </a:pPr>
          <a:r>
            <a:rPr lang="ru-RU" sz="2400" b="1" kern="1200" dirty="0">
              <a:latin typeface="Cambria" panose="02040503050406030204" pitchFamily="18" charset="0"/>
            </a:rPr>
            <a:t> УВАЖЕНИЕ ПРАВ ЧЕЛОВЕКА И ВЕЖЛИВОСТЬ</a:t>
          </a:r>
        </a:p>
      </dsp:txBody>
      <dsp:txXfrm>
        <a:off x="1444981" y="1972277"/>
        <a:ext cx="8814961" cy="986533"/>
      </dsp:txXfrm>
    </dsp:sp>
    <dsp:sp modelId="{FE9FA313-4CEC-4268-ACBA-DAC9D258114B}">
      <dsp:nvSpPr>
        <dsp:cNvPr id="0" name=""/>
        <dsp:cNvSpPr/>
      </dsp:nvSpPr>
      <dsp:spPr>
        <a:xfrm flipH="1">
          <a:off x="1348726" y="2228252"/>
          <a:ext cx="192509" cy="474584"/>
        </a:xfrm>
        <a:prstGeom prst="ellipse">
          <a:avLst/>
        </a:prstGeom>
        <a:solidFill>
          <a:schemeClr val="lt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8EF3632-49B7-402D-87D7-31C808691575}">
      <dsp:nvSpPr>
        <dsp:cNvPr id="0" name=""/>
        <dsp:cNvSpPr/>
      </dsp:nvSpPr>
      <dsp:spPr>
        <a:xfrm>
          <a:off x="1661948" y="3451604"/>
          <a:ext cx="8597993" cy="986533"/>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3061" tIns="60960" rIns="60960" bIns="60960" numCol="1" spcCol="1270" anchor="ctr" anchorCtr="0">
          <a:noAutofit/>
        </a:bodyPr>
        <a:lstStyle/>
        <a:p>
          <a:pPr marL="0" lvl="0" indent="0" algn="l" defTabSz="1066800">
            <a:lnSpc>
              <a:spcPct val="90000"/>
            </a:lnSpc>
            <a:spcBef>
              <a:spcPct val="0"/>
            </a:spcBef>
            <a:spcAft>
              <a:spcPct val="35000"/>
            </a:spcAft>
            <a:buNone/>
          </a:pPr>
          <a:r>
            <a:rPr lang="ru-RU" sz="2400" b="1" kern="1200" dirty="0">
              <a:latin typeface="Cambria" panose="02040503050406030204" pitchFamily="18" charset="0"/>
            </a:rPr>
            <a:t>УВАЖЕНИЕ К ЗАКОНУ</a:t>
          </a:r>
          <a:endParaRPr lang="ru-RU" sz="2400" kern="1200" dirty="0"/>
        </a:p>
      </dsp:txBody>
      <dsp:txXfrm>
        <a:off x="1661948" y="3451604"/>
        <a:ext cx="8597993" cy="986533"/>
      </dsp:txXfrm>
    </dsp:sp>
    <dsp:sp modelId="{E55FFB1D-37F2-44D1-92AA-EE2BE3B5A847}">
      <dsp:nvSpPr>
        <dsp:cNvPr id="0" name=""/>
        <dsp:cNvSpPr/>
      </dsp:nvSpPr>
      <dsp:spPr>
        <a:xfrm>
          <a:off x="1604341" y="3752250"/>
          <a:ext cx="115214" cy="385241"/>
        </a:xfrm>
        <a:prstGeom prst="ellipse">
          <a:avLst/>
        </a:prstGeom>
        <a:solidFill>
          <a:schemeClr val="lt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29B7EBE-373B-4944-B8AC-3E2287C9A04D}">
      <dsp:nvSpPr>
        <dsp:cNvPr id="0" name=""/>
        <dsp:cNvSpPr/>
      </dsp:nvSpPr>
      <dsp:spPr>
        <a:xfrm>
          <a:off x="1444981" y="4930931"/>
          <a:ext cx="8814961" cy="986533"/>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3061" tIns="60960" rIns="60960" bIns="60960" numCol="1" spcCol="1270" anchor="ctr" anchorCtr="0">
          <a:noAutofit/>
        </a:bodyPr>
        <a:lstStyle/>
        <a:p>
          <a:pPr marL="0" lvl="0" indent="0" algn="l" defTabSz="1066800">
            <a:lnSpc>
              <a:spcPct val="90000"/>
            </a:lnSpc>
            <a:spcBef>
              <a:spcPct val="0"/>
            </a:spcBef>
            <a:spcAft>
              <a:spcPct val="35000"/>
            </a:spcAft>
            <a:buNone/>
          </a:pPr>
          <a:r>
            <a:rPr lang="ru-RU" sz="2400" b="1" kern="1200" dirty="0">
              <a:latin typeface="Cambria" panose="02040503050406030204" pitchFamily="18" charset="0"/>
            </a:rPr>
            <a:t>СТРЕМЛЕНИЕ К СОВЕРШЕНСТВУ В ОБСЛУЖИВАНИИ</a:t>
          </a:r>
          <a:endParaRPr lang="ru-RU" sz="2400" kern="1200" dirty="0"/>
        </a:p>
      </dsp:txBody>
      <dsp:txXfrm>
        <a:off x="1444981" y="4930931"/>
        <a:ext cx="8814961" cy="986533"/>
      </dsp:txXfrm>
    </dsp:sp>
    <dsp:sp modelId="{8AEB928E-C540-41B8-B074-7E8F6DA0344E}">
      <dsp:nvSpPr>
        <dsp:cNvPr id="0" name=""/>
        <dsp:cNvSpPr/>
      </dsp:nvSpPr>
      <dsp:spPr>
        <a:xfrm flipH="1">
          <a:off x="1159620" y="4951038"/>
          <a:ext cx="570721" cy="946319"/>
        </a:xfrm>
        <a:prstGeom prst="ellipse">
          <a:avLst/>
        </a:prstGeom>
        <a:solidFill>
          <a:schemeClr val="lt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2151917-6F4D-450B-9F87-237515A75A16}">
      <dsp:nvSpPr>
        <dsp:cNvPr id="0" name=""/>
        <dsp:cNvSpPr/>
      </dsp:nvSpPr>
      <dsp:spPr>
        <a:xfrm>
          <a:off x="738060" y="6410258"/>
          <a:ext cx="9521882" cy="986533"/>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3061" tIns="60960" rIns="60960" bIns="60960" numCol="1" spcCol="1270" anchor="ctr" anchorCtr="0">
          <a:noAutofit/>
        </a:bodyPr>
        <a:lstStyle/>
        <a:p>
          <a:pPr marL="0" lvl="0" indent="0" algn="l" defTabSz="1066800">
            <a:lnSpc>
              <a:spcPct val="90000"/>
            </a:lnSpc>
            <a:spcBef>
              <a:spcPct val="0"/>
            </a:spcBef>
            <a:spcAft>
              <a:spcPct val="35000"/>
            </a:spcAft>
            <a:buNone/>
          </a:pPr>
          <a:r>
            <a:rPr lang="ru-RU" sz="2400" b="1" kern="1200" dirty="0">
              <a:latin typeface="Cambria" panose="02040503050406030204" pitchFamily="18" charset="0"/>
            </a:rPr>
            <a:t>ДОБРОПОРЯДОЧНОЕ ИСПОЛНЕНИЕ ОБЯЗАННОСТЕЙ</a:t>
          </a:r>
          <a:endParaRPr lang="ru-RU" sz="2400" kern="1200" dirty="0"/>
        </a:p>
      </dsp:txBody>
      <dsp:txXfrm>
        <a:off x="738060" y="6410258"/>
        <a:ext cx="9521882" cy="986533"/>
      </dsp:txXfrm>
    </dsp:sp>
    <dsp:sp modelId="{8077D495-0021-40C6-8681-F5DACD87E498}">
      <dsp:nvSpPr>
        <dsp:cNvPr id="0" name=""/>
        <dsp:cNvSpPr/>
      </dsp:nvSpPr>
      <dsp:spPr>
        <a:xfrm flipH="1">
          <a:off x="662929" y="6647852"/>
          <a:ext cx="150261" cy="511344"/>
        </a:xfrm>
        <a:prstGeom prst="ellipse">
          <a:avLst/>
        </a:prstGeom>
        <a:solidFill>
          <a:schemeClr val="lt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CFEFFE-91C2-4640-9CFE-82864D7FD31A}">
      <dsp:nvSpPr>
        <dsp:cNvPr id="0" name=""/>
        <dsp:cNvSpPr/>
      </dsp:nvSpPr>
      <dsp:spPr>
        <a:xfrm>
          <a:off x="0" y="660391"/>
          <a:ext cx="9480807" cy="11088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FEC0DB4-B296-4617-9FCC-698291DF61E6}">
      <dsp:nvSpPr>
        <dsp:cNvPr id="0" name=""/>
        <dsp:cNvSpPr/>
      </dsp:nvSpPr>
      <dsp:spPr>
        <a:xfrm>
          <a:off x="474040" y="10951"/>
          <a:ext cx="6636564" cy="12988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0846" tIns="0" rIns="250846" bIns="0" numCol="1" spcCol="1270" anchor="ctr" anchorCtr="0">
          <a:noAutofit/>
        </a:bodyPr>
        <a:lstStyle/>
        <a:p>
          <a:pPr marL="0" lvl="0" indent="0" algn="l" defTabSz="1422400">
            <a:lnSpc>
              <a:spcPct val="90000"/>
            </a:lnSpc>
            <a:spcBef>
              <a:spcPct val="0"/>
            </a:spcBef>
            <a:spcAft>
              <a:spcPct val="35000"/>
            </a:spcAft>
            <a:buNone/>
          </a:pPr>
          <a:r>
            <a:rPr lang="ru-RU" sz="3200" kern="1200" baseline="0" dirty="0">
              <a:latin typeface="Times New Roman" pitchFamily="18" charset="0"/>
              <a:cs typeface="Times New Roman" pitchFamily="18" charset="0"/>
            </a:rPr>
            <a:t>Дисциплинарная</a:t>
          </a:r>
        </a:p>
      </dsp:txBody>
      <dsp:txXfrm>
        <a:off x="537446" y="74357"/>
        <a:ext cx="6509752" cy="1172068"/>
      </dsp:txXfrm>
    </dsp:sp>
    <dsp:sp modelId="{2992999C-6ADD-41F8-ABE9-A06135414D75}">
      <dsp:nvSpPr>
        <dsp:cNvPr id="0" name=""/>
        <dsp:cNvSpPr/>
      </dsp:nvSpPr>
      <dsp:spPr>
        <a:xfrm>
          <a:off x="0" y="2656231"/>
          <a:ext cx="9480807" cy="11088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BCF37A4-6F56-459D-ACFF-6D9E972F6762}">
      <dsp:nvSpPr>
        <dsp:cNvPr id="0" name=""/>
        <dsp:cNvSpPr/>
      </dsp:nvSpPr>
      <dsp:spPr>
        <a:xfrm>
          <a:off x="474040" y="2006792"/>
          <a:ext cx="6636564" cy="12988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0846" tIns="0" rIns="250846" bIns="0" numCol="1" spcCol="1270" anchor="ctr" anchorCtr="0">
          <a:noAutofit/>
        </a:bodyPr>
        <a:lstStyle/>
        <a:p>
          <a:pPr marL="0" lvl="0" indent="0" algn="l" defTabSz="1422400">
            <a:lnSpc>
              <a:spcPct val="90000"/>
            </a:lnSpc>
            <a:spcBef>
              <a:spcPct val="0"/>
            </a:spcBef>
            <a:spcAft>
              <a:spcPct val="35000"/>
            </a:spcAft>
            <a:buNone/>
          </a:pPr>
          <a:r>
            <a:rPr lang="ru-RU" sz="3200" kern="1200" dirty="0">
              <a:latin typeface="Times New Roman" pitchFamily="18" charset="0"/>
              <a:cs typeface="Times New Roman" pitchFamily="18" charset="0"/>
            </a:rPr>
            <a:t>Административная</a:t>
          </a:r>
        </a:p>
      </dsp:txBody>
      <dsp:txXfrm>
        <a:off x="537446" y="2070198"/>
        <a:ext cx="6509752" cy="1172068"/>
      </dsp:txXfrm>
    </dsp:sp>
    <dsp:sp modelId="{2037ADAC-01CA-4EC9-9215-23E6CFC63DEB}">
      <dsp:nvSpPr>
        <dsp:cNvPr id="0" name=""/>
        <dsp:cNvSpPr/>
      </dsp:nvSpPr>
      <dsp:spPr>
        <a:xfrm>
          <a:off x="0" y="4652072"/>
          <a:ext cx="9480807" cy="11088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414E1FD-FE42-45C5-B9BA-E751AD22EEDC}">
      <dsp:nvSpPr>
        <dsp:cNvPr id="0" name=""/>
        <dsp:cNvSpPr/>
      </dsp:nvSpPr>
      <dsp:spPr>
        <a:xfrm>
          <a:off x="474040" y="4002631"/>
          <a:ext cx="6636564" cy="12988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0846" tIns="0" rIns="250846" bIns="0" numCol="1" spcCol="1270" anchor="ctr" anchorCtr="0">
          <a:noAutofit/>
        </a:bodyPr>
        <a:lstStyle/>
        <a:p>
          <a:pPr marL="0" lvl="0" indent="0" algn="l" defTabSz="1422400">
            <a:lnSpc>
              <a:spcPct val="90000"/>
            </a:lnSpc>
            <a:spcBef>
              <a:spcPct val="0"/>
            </a:spcBef>
            <a:spcAft>
              <a:spcPct val="35000"/>
            </a:spcAft>
            <a:buNone/>
          </a:pPr>
          <a:r>
            <a:rPr lang="ru-RU" sz="3200" kern="1200" dirty="0">
              <a:latin typeface="Times New Roman" pitchFamily="18" charset="0"/>
              <a:cs typeface="Times New Roman" pitchFamily="18" charset="0"/>
            </a:rPr>
            <a:t>Уголовная</a:t>
          </a:r>
        </a:p>
      </dsp:txBody>
      <dsp:txXfrm>
        <a:off x="537446" y="4066037"/>
        <a:ext cx="6509752" cy="117206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4CE458-003C-4D96-B375-6DF1DEA4636E}">
      <dsp:nvSpPr>
        <dsp:cNvPr id="0" name=""/>
        <dsp:cNvSpPr/>
      </dsp:nvSpPr>
      <dsp:spPr>
        <a:xfrm>
          <a:off x="0" y="5567"/>
          <a:ext cx="15163800" cy="0"/>
        </a:xfrm>
        <a:prstGeom prst="line">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AB0944F-276B-40D1-8B57-BDC53767E66C}">
      <dsp:nvSpPr>
        <dsp:cNvPr id="0" name=""/>
        <dsp:cNvSpPr/>
      </dsp:nvSpPr>
      <dsp:spPr>
        <a:xfrm>
          <a:off x="0" y="5567"/>
          <a:ext cx="3432478" cy="73821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4780" tIns="144780" rIns="144780" bIns="144780" numCol="1" spcCol="1270" anchor="t" anchorCtr="0">
          <a:noAutofit/>
        </a:bodyPr>
        <a:lstStyle/>
        <a:p>
          <a:pPr marL="0" lvl="0" indent="0" algn="ctr" defTabSz="1689100">
            <a:lnSpc>
              <a:spcPct val="90000"/>
            </a:lnSpc>
            <a:spcBef>
              <a:spcPct val="0"/>
            </a:spcBef>
            <a:spcAft>
              <a:spcPct val="35000"/>
            </a:spcAft>
            <a:buNone/>
          </a:pPr>
          <a:endParaRPr lang="ru-RU" sz="3800" b="1" kern="1200" dirty="0">
            <a:solidFill>
              <a:srgbClr val="FF0000"/>
            </a:solidFill>
            <a:latin typeface="Cambria" panose="02040503050406030204" pitchFamily="18" charset="0"/>
          </a:endParaRPr>
        </a:p>
        <a:p>
          <a:pPr marL="0" lvl="0" indent="0" algn="ctr" defTabSz="1689100">
            <a:lnSpc>
              <a:spcPct val="90000"/>
            </a:lnSpc>
            <a:spcBef>
              <a:spcPct val="0"/>
            </a:spcBef>
            <a:spcAft>
              <a:spcPct val="35000"/>
            </a:spcAft>
            <a:buNone/>
          </a:pPr>
          <a:endParaRPr lang="ru-RU" sz="3800" b="1" kern="1200" dirty="0">
            <a:solidFill>
              <a:srgbClr val="FF0000"/>
            </a:solidFill>
            <a:latin typeface="Cambria" panose="02040503050406030204" pitchFamily="18" charset="0"/>
          </a:endParaRPr>
        </a:p>
        <a:p>
          <a:pPr marL="0" lvl="0" indent="0" algn="ctr" defTabSz="1689100">
            <a:lnSpc>
              <a:spcPct val="90000"/>
            </a:lnSpc>
            <a:spcBef>
              <a:spcPct val="0"/>
            </a:spcBef>
            <a:spcAft>
              <a:spcPct val="35000"/>
            </a:spcAft>
            <a:buNone/>
          </a:pPr>
          <a:endParaRPr lang="ru-RU" sz="3800" b="1" kern="1200" dirty="0">
            <a:solidFill>
              <a:srgbClr val="FF0000"/>
            </a:solidFill>
            <a:latin typeface="Cambria" panose="02040503050406030204" pitchFamily="18" charset="0"/>
          </a:endParaRPr>
        </a:p>
        <a:p>
          <a:pPr marL="0" lvl="0" indent="0" algn="ctr" defTabSz="1689100">
            <a:lnSpc>
              <a:spcPct val="90000"/>
            </a:lnSpc>
            <a:spcBef>
              <a:spcPct val="0"/>
            </a:spcBef>
            <a:spcAft>
              <a:spcPct val="35000"/>
            </a:spcAft>
            <a:buNone/>
          </a:pPr>
          <a:r>
            <a:rPr lang="ru-RU" sz="3800" b="1" kern="1200" dirty="0">
              <a:solidFill>
                <a:srgbClr val="FF0000"/>
              </a:solidFill>
              <a:latin typeface="Cambria" panose="02040503050406030204" pitchFamily="18" charset="0"/>
            </a:rPr>
            <a:t>НОВЫЕ ПОЛОЖЕНИЯ ЭТИЧЕСКОГО КОДЕКСА</a:t>
          </a:r>
        </a:p>
      </dsp:txBody>
      <dsp:txXfrm>
        <a:off x="0" y="5567"/>
        <a:ext cx="3432478" cy="7382146"/>
      </dsp:txXfrm>
    </dsp:sp>
    <dsp:sp modelId="{9125BD6A-0B65-4372-9452-312F0F65E965}">
      <dsp:nvSpPr>
        <dsp:cNvPr id="0" name=""/>
        <dsp:cNvSpPr/>
      </dsp:nvSpPr>
      <dsp:spPr>
        <a:xfrm>
          <a:off x="3652382" y="92393"/>
          <a:ext cx="11508346" cy="17365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endParaRPr lang="ru-RU" sz="1800" b="1" kern="1200" dirty="0">
            <a:solidFill>
              <a:schemeClr val="tx2"/>
            </a:solidFill>
            <a:latin typeface="Cambria" panose="02040503050406030204" pitchFamily="18" charset="0"/>
          </a:endParaRPr>
        </a:p>
        <a:p>
          <a:pPr marL="0" lvl="0" indent="0" algn="just" defTabSz="800100">
            <a:lnSpc>
              <a:spcPct val="100000"/>
            </a:lnSpc>
            <a:spcBef>
              <a:spcPct val="0"/>
            </a:spcBef>
            <a:spcAft>
              <a:spcPts val="0"/>
            </a:spcAft>
            <a:buNone/>
          </a:pPr>
          <a:r>
            <a:rPr lang="ru-RU" sz="2800" b="1" kern="1200" dirty="0">
              <a:solidFill>
                <a:schemeClr val="tx2"/>
              </a:solidFill>
              <a:latin typeface="Cambria" panose="02040503050406030204" pitchFamily="18" charset="0"/>
            </a:rPr>
            <a:t>РАСКРЫТА РОЛЬ ГОССЛУЖБЫ В ОБЩЕСТВЕ С УЧЕТОМ УСТАНОВОК ГЛАВЫ ГОСУДАРСТВА И ЗАКОНА</a:t>
          </a:r>
        </a:p>
      </dsp:txBody>
      <dsp:txXfrm>
        <a:off x="3652382" y="92393"/>
        <a:ext cx="11508346" cy="1736517"/>
      </dsp:txXfrm>
    </dsp:sp>
    <dsp:sp modelId="{2D6E7B14-A784-4459-9FCC-5A79FBDF8695}">
      <dsp:nvSpPr>
        <dsp:cNvPr id="0" name=""/>
        <dsp:cNvSpPr/>
      </dsp:nvSpPr>
      <dsp:spPr>
        <a:xfrm>
          <a:off x="3432478" y="1828910"/>
          <a:ext cx="11728251"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4E6F606-1920-42BB-816C-5A1BAB9DA8BA}">
      <dsp:nvSpPr>
        <dsp:cNvPr id="0" name=""/>
        <dsp:cNvSpPr/>
      </dsp:nvSpPr>
      <dsp:spPr>
        <a:xfrm>
          <a:off x="3652382" y="1915736"/>
          <a:ext cx="11508346" cy="17365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marR="0" lvl="0" indent="0" algn="l" defTabSz="914400" eaLnBrk="1" fontAlgn="auto" latinLnBrk="0" hangingPunct="1">
            <a:lnSpc>
              <a:spcPct val="100000"/>
            </a:lnSpc>
            <a:spcBef>
              <a:spcPct val="0"/>
            </a:spcBef>
            <a:spcAft>
              <a:spcPts val="0"/>
            </a:spcAft>
            <a:buClrTx/>
            <a:buSzTx/>
            <a:buFontTx/>
            <a:buNone/>
            <a:tabLst/>
            <a:defRPr/>
          </a:pPr>
          <a:endParaRPr lang="ru-RU" sz="2800" b="1" kern="1200" dirty="0">
            <a:solidFill>
              <a:schemeClr val="tx2"/>
            </a:solidFill>
            <a:latin typeface="Cambria" panose="02040503050406030204" pitchFamily="18" charset="0"/>
          </a:endParaRPr>
        </a:p>
        <a:p>
          <a:pPr marL="0" marR="0" lvl="0" indent="0" algn="just" defTabSz="914400" eaLnBrk="1" fontAlgn="auto" latinLnBrk="0" hangingPunct="1">
            <a:lnSpc>
              <a:spcPct val="100000"/>
            </a:lnSpc>
            <a:spcBef>
              <a:spcPct val="0"/>
            </a:spcBef>
            <a:spcAft>
              <a:spcPts val="0"/>
            </a:spcAft>
            <a:buClrTx/>
            <a:buSzTx/>
            <a:buFontTx/>
            <a:buNone/>
            <a:tabLst/>
            <a:defRPr/>
          </a:pPr>
          <a:r>
            <a:rPr lang="ru-RU" sz="2800" b="1" kern="1200" dirty="0">
              <a:solidFill>
                <a:schemeClr val="tx2"/>
              </a:solidFill>
              <a:latin typeface="Cambria" panose="02040503050406030204" pitchFamily="18" charset="0"/>
            </a:rPr>
            <a:t>ЭТИЧЕСКИЕ ТРЕБОВАНИЯ РАЗДЕЛЕНЫ ОТ ИНЫХ ПОЛОЖЕНИЙ, НЕ ОТНОСЯЩИХСЯ К СЛУЖЕБНОЙ ЭТИКЕ ГОССЛУЖАЩИХ</a:t>
          </a:r>
          <a:endParaRPr lang="ru-RU" sz="2800" kern="1200" dirty="0">
            <a:solidFill>
              <a:schemeClr val="tx2"/>
            </a:solidFill>
          </a:endParaRPr>
        </a:p>
      </dsp:txBody>
      <dsp:txXfrm>
        <a:off x="3652382" y="1915736"/>
        <a:ext cx="11508346" cy="1736517"/>
      </dsp:txXfrm>
    </dsp:sp>
    <dsp:sp modelId="{63CA77D7-ADA1-4757-A7B6-230C627FA6A4}">
      <dsp:nvSpPr>
        <dsp:cNvPr id="0" name=""/>
        <dsp:cNvSpPr/>
      </dsp:nvSpPr>
      <dsp:spPr>
        <a:xfrm>
          <a:off x="3432478" y="3652254"/>
          <a:ext cx="11728251"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4129FDE-D218-475E-A530-F4DC6D10B19B}">
      <dsp:nvSpPr>
        <dsp:cNvPr id="0" name=""/>
        <dsp:cNvSpPr/>
      </dsp:nvSpPr>
      <dsp:spPr>
        <a:xfrm>
          <a:off x="3652382" y="3739080"/>
          <a:ext cx="11508346" cy="17365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100000"/>
            </a:lnSpc>
            <a:spcBef>
              <a:spcPct val="0"/>
            </a:spcBef>
            <a:spcAft>
              <a:spcPts val="0"/>
            </a:spcAft>
            <a:buNone/>
          </a:pPr>
          <a:endParaRPr lang="ru-RU" sz="2800" b="1" kern="1200" dirty="0">
            <a:solidFill>
              <a:schemeClr val="tx2"/>
            </a:solidFill>
            <a:latin typeface="Cambria" panose="02040503050406030204" pitchFamily="18" charset="0"/>
          </a:endParaRPr>
        </a:p>
        <a:p>
          <a:pPr marL="0" lvl="0" indent="0" algn="just" defTabSz="1244600">
            <a:lnSpc>
              <a:spcPct val="100000"/>
            </a:lnSpc>
            <a:spcBef>
              <a:spcPct val="0"/>
            </a:spcBef>
            <a:spcAft>
              <a:spcPts val="0"/>
            </a:spcAft>
            <a:buNone/>
          </a:pPr>
          <a:r>
            <a:rPr lang="ru-RU" sz="2800" b="1" kern="1200" dirty="0">
              <a:solidFill>
                <a:srgbClr val="FF0000"/>
              </a:solidFill>
              <a:latin typeface="Cambria" panose="02040503050406030204" pitchFamily="18" charset="0"/>
            </a:rPr>
            <a:t>АКЦЕНТ НА МОРАЛЬНО-НРАВСТВЕННОМ АСПЕКТЕ, ФОРМИРОВАНИЕ ВЫСОКОЙ КУЛЬТУРЫ ВЗАИМООТНОШЕНИЙ И СОЗДАНИЕ АТМОСФЕРЫ ДОБРОПОРЯДОЧНОСТИ</a:t>
          </a:r>
          <a:endParaRPr lang="ru-RU" sz="2800" kern="1200" dirty="0">
            <a:solidFill>
              <a:srgbClr val="FF0000"/>
            </a:solidFill>
          </a:endParaRPr>
        </a:p>
      </dsp:txBody>
      <dsp:txXfrm>
        <a:off x="3652382" y="3739080"/>
        <a:ext cx="11508346" cy="1736517"/>
      </dsp:txXfrm>
    </dsp:sp>
    <dsp:sp modelId="{D54FEA8F-EBA7-42A8-96BF-E579077587B7}">
      <dsp:nvSpPr>
        <dsp:cNvPr id="0" name=""/>
        <dsp:cNvSpPr/>
      </dsp:nvSpPr>
      <dsp:spPr>
        <a:xfrm>
          <a:off x="3432478" y="5475598"/>
          <a:ext cx="11728251"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52DDE89-C46C-45E2-9938-D60EAF83DDAB}">
      <dsp:nvSpPr>
        <dsp:cNvPr id="0" name=""/>
        <dsp:cNvSpPr/>
      </dsp:nvSpPr>
      <dsp:spPr>
        <a:xfrm>
          <a:off x="3652382" y="5562424"/>
          <a:ext cx="11508346" cy="17365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100000"/>
            </a:lnSpc>
            <a:spcBef>
              <a:spcPct val="0"/>
            </a:spcBef>
            <a:spcAft>
              <a:spcPts val="0"/>
            </a:spcAft>
            <a:buNone/>
          </a:pPr>
          <a:endParaRPr lang="ru-RU" sz="2800" b="1" kern="1200" dirty="0">
            <a:solidFill>
              <a:schemeClr val="tx2"/>
            </a:solidFill>
            <a:latin typeface="Cambria" panose="02040503050406030204" pitchFamily="18" charset="0"/>
          </a:endParaRPr>
        </a:p>
        <a:p>
          <a:pPr marL="0" lvl="0" indent="0" algn="just" defTabSz="1244600">
            <a:lnSpc>
              <a:spcPct val="100000"/>
            </a:lnSpc>
            <a:spcBef>
              <a:spcPct val="0"/>
            </a:spcBef>
            <a:spcAft>
              <a:spcPts val="0"/>
            </a:spcAft>
            <a:buNone/>
          </a:pPr>
          <a:r>
            <a:rPr lang="ru-RU" sz="2800" b="1" kern="1200" dirty="0">
              <a:solidFill>
                <a:schemeClr val="tx2"/>
              </a:solidFill>
              <a:latin typeface="Cambria" panose="02040503050406030204" pitchFamily="18" charset="0"/>
            </a:rPr>
            <a:t>ПРЕДУСМОТРЕНЫ ЭТИЧЕСКИЕ ПРИНЦИПЫ ГОССЛУЖБЫ</a:t>
          </a:r>
          <a:endParaRPr lang="ru-RU" sz="2800" kern="1200" dirty="0">
            <a:solidFill>
              <a:schemeClr val="tx2"/>
            </a:solidFill>
          </a:endParaRPr>
        </a:p>
      </dsp:txBody>
      <dsp:txXfrm>
        <a:off x="3652382" y="5562424"/>
        <a:ext cx="11508346" cy="1736517"/>
      </dsp:txXfrm>
    </dsp:sp>
    <dsp:sp modelId="{93D900E0-3793-413F-828D-65CB99D143D0}">
      <dsp:nvSpPr>
        <dsp:cNvPr id="0" name=""/>
        <dsp:cNvSpPr/>
      </dsp:nvSpPr>
      <dsp:spPr>
        <a:xfrm>
          <a:off x="3432478" y="7298941"/>
          <a:ext cx="11728251"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85FF1E-16A1-40F9-A544-9B7EF2BFEB83}">
      <dsp:nvSpPr>
        <dsp:cNvPr id="0" name=""/>
        <dsp:cNvSpPr/>
      </dsp:nvSpPr>
      <dsp:spPr>
        <a:xfrm>
          <a:off x="-8922711" y="-1362435"/>
          <a:ext cx="10614614" cy="10614614"/>
        </a:xfrm>
        <a:prstGeom prst="blockArc">
          <a:avLst>
            <a:gd name="adj1" fmla="val 18900000"/>
            <a:gd name="adj2" fmla="val 2700000"/>
            <a:gd name="adj3" fmla="val 203"/>
          </a:avLst>
        </a:pr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E9C5AC3-CC98-492F-8E6A-B8B3C69AFC2B}">
      <dsp:nvSpPr>
        <dsp:cNvPr id="0" name=""/>
        <dsp:cNvSpPr/>
      </dsp:nvSpPr>
      <dsp:spPr>
        <a:xfrm>
          <a:off x="738060" y="492951"/>
          <a:ext cx="9521882" cy="986533"/>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3061" tIns="60960" rIns="60960" bIns="60960" numCol="1" spcCol="1270" anchor="ctr" anchorCtr="0">
          <a:noAutofit/>
        </a:bodyPr>
        <a:lstStyle/>
        <a:p>
          <a:pPr marL="0" lvl="0" indent="0" algn="l" defTabSz="1066800">
            <a:lnSpc>
              <a:spcPct val="90000"/>
            </a:lnSpc>
            <a:spcBef>
              <a:spcPct val="0"/>
            </a:spcBef>
            <a:spcAft>
              <a:spcPct val="35000"/>
            </a:spcAft>
            <a:buNone/>
          </a:pPr>
          <a:r>
            <a:rPr lang="ru-RU" sz="2400" b="1" kern="1200" dirty="0">
              <a:latin typeface="Cambria" panose="02040503050406030204" pitchFamily="18" charset="0"/>
            </a:rPr>
            <a:t>ОБЩИЕ ПОЛОЖЕНИЯ </a:t>
          </a:r>
          <a:endParaRPr lang="ru-RU" sz="2400" kern="1200" dirty="0"/>
        </a:p>
      </dsp:txBody>
      <dsp:txXfrm>
        <a:off x="738060" y="492951"/>
        <a:ext cx="9521882" cy="986533"/>
      </dsp:txXfrm>
    </dsp:sp>
    <dsp:sp modelId="{DE7307BA-AB48-4D8E-B3E4-A23A4DE4ABB8}">
      <dsp:nvSpPr>
        <dsp:cNvPr id="0" name=""/>
        <dsp:cNvSpPr/>
      </dsp:nvSpPr>
      <dsp:spPr>
        <a:xfrm>
          <a:off x="121476" y="369634"/>
          <a:ext cx="1233166" cy="1233166"/>
        </a:xfrm>
        <a:prstGeom prst="ellipse">
          <a:avLst/>
        </a:prstGeom>
        <a:solidFill>
          <a:schemeClr val="lt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8FC4739-1ED2-4548-AE9A-CD5A62ED100A}">
      <dsp:nvSpPr>
        <dsp:cNvPr id="0" name=""/>
        <dsp:cNvSpPr/>
      </dsp:nvSpPr>
      <dsp:spPr>
        <a:xfrm>
          <a:off x="1444981" y="1972277"/>
          <a:ext cx="8814961" cy="986533"/>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3061" tIns="60960" rIns="60960" bIns="60960" numCol="1" spcCol="1270" anchor="ctr" anchorCtr="0">
          <a:noAutofit/>
        </a:bodyPr>
        <a:lstStyle/>
        <a:p>
          <a:pPr marL="0" lvl="0" indent="0" algn="l" defTabSz="1066800">
            <a:lnSpc>
              <a:spcPct val="90000"/>
            </a:lnSpc>
            <a:spcBef>
              <a:spcPct val="0"/>
            </a:spcBef>
            <a:spcAft>
              <a:spcPct val="35000"/>
            </a:spcAft>
            <a:buNone/>
          </a:pPr>
          <a:r>
            <a:rPr lang="ru-RU" sz="2400" b="1" kern="1200" dirty="0">
              <a:latin typeface="Cambria" panose="02040503050406030204" pitchFamily="18" charset="0"/>
            </a:rPr>
            <a:t>ЭТИЧЕСКИЕ ПРИНЦИПЫ ГОСУДАРСТВЕННОЙ </a:t>
          </a:r>
        </a:p>
        <a:p>
          <a:pPr marL="0" lvl="0" indent="0" algn="l" defTabSz="1066800">
            <a:lnSpc>
              <a:spcPct val="90000"/>
            </a:lnSpc>
            <a:spcBef>
              <a:spcPct val="0"/>
            </a:spcBef>
            <a:spcAft>
              <a:spcPct val="35000"/>
            </a:spcAft>
            <a:buNone/>
          </a:pPr>
          <a:r>
            <a:rPr lang="ru-RU" sz="2400" b="1" kern="1200" dirty="0">
              <a:latin typeface="Cambria" panose="02040503050406030204" pitchFamily="18" charset="0"/>
            </a:rPr>
            <a:t>СЛУЖБЫ</a:t>
          </a:r>
          <a:endParaRPr lang="ru-RU" sz="2400" kern="1200" dirty="0"/>
        </a:p>
      </dsp:txBody>
      <dsp:txXfrm>
        <a:off x="1444981" y="1972277"/>
        <a:ext cx="8814961" cy="986533"/>
      </dsp:txXfrm>
    </dsp:sp>
    <dsp:sp modelId="{FE9FA313-4CEC-4268-ACBA-DAC9D258114B}">
      <dsp:nvSpPr>
        <dsp:cNvPr id="0" name=""/>
        <dsp:cNvSpPr/>
      </dsp:nvSpPr>
      <dsp:spPr>
        <a:xfrm>
          <a:off x="828397" y="1848961"/>
          <a:ext cx="1233166" cy="1233166"/>
        </a:xfrm>
        <a:prstGeom prst="ellipse">
          <a:avLst/>
        </a:prstGeom>
        <a:solidFill>
          <a:schemeClr val="lt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8EF3632-49B7-402D-87D7-31C808691575}">
      <dsp:nvSpPr>
        <dsp:cNvPr id="0" name=""/>
        <dsp:cNvSpPr/>
      </dsp:nvSpPr>
      <dsp:spPr>
        <a:xfrm>
          <a:off x="1661948" y="3451604"/>
          <a:ext cx="8597993" cy="986533"/>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3061" tIns="60960" rIns="60960" bIns="60960" numCol="1" spcCol="1270" anchor="ctr" anchorCtr="0">
          <a:noAutofit/>
        </a:bodyPr>
        <a:lstStyle/>
        <a:p>
          <a:pPr marL="0" lvl="0" indent="0" algn="l" defTabSz="1066800">
            <a:lnSpc>
              <a:spcPct val="90000"/>
            </a:lnSpc>
            <a:spcBef>
              <a:spcPct val="0"/>
            </a:spcBef>
            <a:spcAft>
              <a:spcPct val="35000"/>
            </a:spcAft>
            <a:buNone/>
          </a:pPr>
          <a:r>
            <a:rPr lang="ru-RU" sz="2400" b="1" kern="1200">
              <a:latin typeface="Cambria" panose="02040503050406030204" pitchFamily="18" charset="0"/>
            </a:rPr>
            <a:t>СТАНДАРТЫ СЛУЖЕБНОЙ ЭТИКИ ГОСУДАРСТВЕННЫХ СЛУЖАШИХ</a:t>
          </a:r>
          <a:endParaRPr lang="ru-RU" sz="2400" kern="1200" dirty="0"/>
        </a:p>
      </dsp:txBody>
      <dsp:txXfrm>
        <a:off x="1661948" y="3451604"/>
        <a:ext cx="8597993" cy="986533"/>
      </dsp:txXfrm>
    </dsp:sp>
    <dsp:sp modelId="{E55FFB1D-37F2-44D1-92AA-EE2BE3B5A847}">
      <dsp:nvSpPr>
        <dsp:cNvPr id="0" name=""/>
        <dsp:cNvSpPr/>
      </dsp:nvSpPr>
      <dsp:spPr>
        <a:xfrm>
          <a:off x="1045365" y="3328288"/>
          <a:ext cx="1233166" cy="1233166"/>
        </a:xfrm>
        <a:prstGeom prst="ellipse">
          <a:avLst/>
        </a:prstGeom>
        <a:solidFill>
          <a:schemeClr val="lt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29B7EBE-373B-4944-B8AC-3E2287C9A04D}">
      <dsp:nvSpPr>
        <dsp:cNvPr id="0" name=""/>
        <dsp:cNvSpPr/>
      </dsp:nvSpPr>
      <dsp:spPr>
        <a:xfrm>
          <a:off x="1444981" y="4930931"/>
          <a:ext cx="8814961" cy="986533"/>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3061" tIns="60960" rIns="60960" bIns="60960" numCol="1" spcCol="1270" anchor="ctr" anchorCtr="0">
          <a:noAutofit/>
        </a:bodyPr>
        <a:lstStyle/>
        <a:p>
          <a:pPr marL="0" lvl="0" indent="0" algn="l" defTabSz="1066800">
            <a:lnSpc>
              <a:spcPct val="90000"/>
            </a:lnSpc>
            <a:spcBef>
              <a:spcPct val="0"/>
            </a:spcBef>
            <a:spcAft>
              <a:spcPct val="35000"/>
            </a:spcAft>
            <a:buNone/>
          </a:pPr>
          <a:r>
            <a:rPr lang="ru-RU" sz="2400" b="1" kern="1200" dirty="0">
              <a:latin typeface="Cambria" panose="02040503050406030204" pitchFamily="18" charset="0"/>
            </a:rPr>
            <a:t>КООРДИНАЦИЯ ПО ПРОФИЛАКТИКЕ НАРУШЕНИЯ СЛУЖЕБНОЙ ЭТИКИ</a:t>
          </a:r>
          <a:endParaRPr lang="ru-RU" sz="2400" kern="1200" dirty="0"/>
        </a:p>
      </dsp:txBody>
      <dsp:txXfrm>
        <a:off x="1444981" y="4930931"/>
        <a:ext cx="8814961" cy="986533"/>
      </dsp:txXfrm>
    </dsp:sp>
    <dsp:sp modelId="{8AEB928E-C540-41B8-B074-7E8F6DA0344E}">
      <dsp:nvSpPr>
        <dsp:cNvPr id="0" name=""/>
        <dsp:cNvSpPr/>
      </dsp:nvSpPr>
      <dsp:spPr>
        <a:xfrm>
          <a:off x="828397" y="4807614"/>
          <a:ext cx="1233166" cy="1233166"/>
        </a:xfrm>
        <a:prstGeom prst="ellipse">
          <a:avLst/>
        </a:prstGeom>
        <a:solidFill>
          <a:schemeClr val="lt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2151917-6F4D-450B-9F87-237515A75A16}">
      <dsp:nvSpPr>
        <dsp:cNvPr id="0" name=""/>
        <dsp:cNvSpPr/>
      </dsp:nvSpPr>
      <dsp:spPr>
        <a:xfrm>
          <a:off x="738060" y="6410258"/>
          <a:ext cx="9521882" cy="986533"/>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3061" tIns="60960" rIns="60960" bIns="60960" numCol="1" spcCol="1270" anchor="ctr" anchorCtr="0">
          <a:noAutofit/>
        </a:bodyPr>
        <a:lstStyle/>
        <a:p>
          <a:pPr marL="0" lvl="0" indent="0" algn="l" defTabSz="1066800">
            <a:lnSpc>
              <a:spcPct val="90000"/>
            </a:lnSpc>
            <a:spcBef>
              <a:spcPct val="0"/>
            </a:spcBef>
            <a:spcAft>
              <a:spcPct val="35000"/>
            </a:spcAft>
            <a:buNone/>
          </a:pPr>
          <a:r>
            <a:rPr lang="ru-RU" sz="2400" b="1" kern="1200" dirty="0">
              <a:latin typeface="Cambria" panose="02040503050406030204" pitchFamily="18" charset="0"/>
            </a:rPr>
            <a:t>ОТВЕТСТВЕННОСТЬ ЗА НАРУШЕНИЕ СЛУЖЕБНОЙ ЭТИКИ </a:t>
          </a:r>
          <a:endParaRPr lang="ru-RU" sz="2400" kern="1200" dirty="0"/>
        </a:p>
      </dsp:txBody>
      <dsp:txXfrm>
        <a:off x="738060" y="6410258"/>
        <a:ext cx="9521882" cy="986533"/>
      </dsp:txXfrm>
    </dsp:sp>
    <dsp:sp modelId="{8077D495-0021-40C6-8681-F5DACD87E498}">
      <dsp:nvSpPr>
        <dsp:cNvPr id="0" name=""/>
        <dsp:cNvSpPr/>
      </dsp:nvSpPr>
      <dsp:spPr>
        <a:xfrm>
          <a:off x="121476" y="6286941"/>
          <a:ext cx="1233166" cy="1233166"/>
        </a:xfrm>
        <a:prstGeom prst="ellipse">
          <a:avLst/>
        </a:prstGeom>
        <a:solidFill>
          <a:schemeClr val="lt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A7F9B2-3109-469B-A6D7-3D72BAE6626E}">
      <dsp:nvSpPr>
        <dsp:cNvPr id="0" name=""/>
        <dsp:cNvSpPr/>
      </dsp:nvSpPr>
      <dsp:spPr>
        <a:xfrm>
          <a:off x="0" y="0"/>
          <a:ext cx="17609574"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C7B0882-29B1-4A85-A4DC-119ABD05D273}">
      <dsp:nvSpPr>
        <dsp:cNvPr id="0" name=""/>
        <dsp:cNvSpPr/>
      </dsp:nvSpPr>
      <dsp:spPr>
        <a:xfrm>
          <a:off x="0" y="0"/>
          <a:ext cx="3858962" cy="8229600"/>
        </a:xfrm>
        <a:prstGeom prst="rect">
          <a:avLst/>
        </a:prstGeom>
        <a:solidFill>
          <a:schemeClr val="tx2"/>
        </a:solid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ctr" defTabSz="622300">
            <a:lnSpc>
              <a:spcPct val="90000"/>
            </a:lnSpc>
            <a:spcBef>
              <a:spcPct val="0"/>
            </a:spcBef>
            <a:spcAft>
              <a:spcPct val="35000"/>
            </a:spcAft>
            <a:buNone/>
          </a:pPr>
          <a:endParaRPr lang="ru-RU" sz="1400" b="1" kern="1200" dirty="0">
            <a:solidFill>
              <a:schemeClr val="bg1"/>
            </a:solidFill>
            <a:latin typeface="Cambria" panose="02040503050406030204" pitchFamily="18" charset="0"/>
          </a:endParaRPr>
        </a:p>
        <a:p>
          <a:pPr marL="0" lvl="0" indent="0" algn="ctr" defTabSz="622300">
            <a:lnSpc>
              <a:spcPct val="90000"/>
            </a:lnSpc>
            <a:spcBef>
              <a:spcPct val="0"/>
            </a:spcBef>
            <a:spcAft>
              <a:spcPct val="35000"/>
            </a:spcAft>
            <a:buNone/>
          </a:pPr>
          <a:endParaRPr lang="ru-RU" sz="1400" b="1" kern="1200" dirty="0">
            <a:solidFill>
              <a:schemeClr val="bg1"/>
            </a:solidFill>
            <a:latin typeface="Cambria" panose="02040503050406030204" pitchFamily="18" charset="0"/>
          </a:endParaRPr>
        </a:p>
        <a:p>
          <a:pPr marL="0" lvl="0" indent="0" algn="ctr" defTabSz="622300">
            <a:lnSpc>
              <a:spcPct val="90000"/>
            </a:lnSpc>
            <a:spcBef>
              <a:spcPct val="0"/>
            </a:spcBef>
            <a:spcAft>
              <a:spcPct val="35000"/>
            </a:spcAft>
            <a:buNone/>
          </a:pPr>
          <a:endParaRPr lang="ru-RU" sz="1400" b="1" kern="1200" dirty="0">
            <a:solidFill>
              <a:schemeClr val="bg1"/>
            </a:solidFill>
            <a:latin typeface="Cambria" panose="02040503050406030204" pitchFamily="18" charset="0"/>
          </a:endParaRPr>
        </a:p>
        <a:p>
          <a:pPr marL="0" lvl="0" indent="0" algn="ctr" defTabSz="622300">
            <a:lnSpc>
              <a:spcPct val="90000"/>
            </a:lnSpc>
            <a:spcBef>
              <a:spcPct val="0"/>
            </a:spcBef>
            <a:spcAft>
              <a:spcPct val="35000"/>
            </a:spcAft>
            <a:buNone/>
          </a:pPr>
          <a:endParaRPr lang="ru-RU" sz="1400" b="1" kern="1200" dirty="0">
            <a:solidFill>
              <a:schemeClr val="bg1"/>
            </a:solidFill>
            <a:latin typeface="Cambria" panose="02040503050406030204" pitchFamily="18" charset="0"/>
          </a:endParaRPr>
        </a:p>
        <a:p>
          <a:pPr marL="0" lvl="0" indent="0" algn="ctr" defTabSz="622300">
            <a:lnSpc>
              <a:spcPct val="90000"/>
            </a:lnSpc>
            <a:spcBef>
              <a:spcPct val="0"/>
            </a:spcBef>
            <a:spcAft>
              <a:spcPct val="35000"/>
            </a:spcAft>
            <a:buNone/>
          </a:pPr>
          <a:endParaRPr lang="ru-RU" sz="1400" b="1" kern="1200" dirty="0">
            <a:solidFill>
              <a:schemeClr val="bg1"/>
            </a:solidFill>
            <a:latin typeface="Cambria" panose="02040503050406030204" pitchFamily="18" charset="0"/>
          </a:endParaRPr>
        </a:p>
        <a:p>
          <a:pPr marL="0" lvl="0" indent="0" algn="ctr" defTabSz="622300">
            <a:lnSpc>
              <a:spcPct val="90000"/>
            </a:lnSpc>
            <a:spcBef>
              <a:spcPct val="0"/>
            </a:spcBef>
            <a:spcAft>
              <a:spcPct val="35000"/>
            </a:spcAft>
            <a:buNone/>
          </a:pPr>
          <a:endParaRPr lang="ru-RU" sz="1400" b="1" kern="1200" dirty="0">
            <a:solidFill>
              <a:schemeClr val="bg1"/>
            </a:solidFill>
            <a:latin typeface="Cambria" panose="02040503050406030204" pitchFamily="18" charset="0"/>
          </a:endParaRPr>
        </a:p>
        <a:p>
          <a:pPr marL="0" lvl="0" indent="0" algn="ctr" defTabSz="622300">
            <a:lnSpc>
              <a:spcPct val="90000"/>
            </a:lnSpc>
            <a:spcBef>
              <a:spcPct val="0"/>
            </a:spcBef>
            <a:spcAft>
              <a:spcPct val="35000"/>
            </a:spcAft>
            <a:buNone/>
          </a:pPr>
          <a:endParaRPr lang="ru-RU" sz="1400" b="1" kern="1200" dirty="0">
            <a:solidFill>
              <a:schemeClr val="bg1"/>
            </a:solidFill>
            <a:latin typeface="Cambria" panose="02040503050406030204" pitchFamily="18" charset="0"/>
          </a:endParaRPr>
        </a:p>
        <a:p>
          <a:pPr marL="0" lvl="0" indent="0" algn="ctr" defTabSz="622300">
            <a:lnSpc>
              <a:spcPct val="90000"/>
            </a:lnSpc>
            <a:spcBef>
              <a:spcPct val="0"/>
            </a:spcBef>
            <a:spcAft>
              <a:spcPct val="35000"/>
            </a:spcAft>
            <a:buNone/>
          </a:pPr>
          <a:endParaRPr lang="ru-RU" sz="2400" b="1" kern="1200" dirty="0">
            <a:solidFill>
              <a:schemeClr val="bg1"/>
            </a:solidFill>
            <a:latin typeface="Cambria" panose="02040503050406030204" pitchFamily="18" charset="0"/>
          </a:endParaRPr>
        </a:p>
        <a:p>
          <a:pPr marL="0" lvl="0" indent="0" algn="ctr" defTabSz="622300">
            <a:lnSpc>
              <a:spcPct val="90000"/>
            </a:lnSpc>
            <a:spcBef>
              <a:spcPct val="0"/>
            </a:spcBef>
            <a:spcAft>
              <a:spcPct val="35000"/>
            </a:spcAft>
            <a:buNone/>
          </a:pPr>
          <a:r>
            <a:rPr lang="ru-RU" sz="2400" b="1" kern="1200" dirty="0">
              <a:solidFill>
                <a:schemeClr val="bg1"/>
              </a:solidFill>
              <a:latin typeface="Cambria" panose="02040503050406030204" pitchFamily="18" charset="0"/>
            </a:rPr>
            <a:t>ПРИНЦИПЫ АНТИКОРРУПЦИОННОЙ ПОЛИТИКИ</a:t>
          </a:r>
        </a:p>
      </dsp:txBody>
      <dsp:txXfrm>
        <a:off x="0" y="0"/>
        <a:ext cx="3858962" cy="8229600"/>
      </dsp:txXfrm>
    </dsp:sp>
    <dsp:sp modelId="{A77D7300-2AF0-4B45-A768-19018FB99506}">
      <dsp:nvSpPr>
        <dsp:cNvPr id="0" name=""/>
        <dsp:cNvSpPr/>
      </dsp:nvSpPr>
      <dsp:spPr>
        <a:xfrm>
          <a:off x="4116657" y="38978"/>
          <a:ext cx="13486027" cy="7795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ru-RU" sz="1800" kern="1200" dirty="0">
              <a:latin typeface="Cambria" panose="02040503050406030204" pitchFamily="18" charset="0"/>
            </a:rPr>
            <a:t>РАВЕНСТВА ВСЕХ ПЕРЕД ЗАКОНОМ</a:t>
          </a:r>
        </a:p>
      </dsp:txBody>
      <dsp:txXfrm>
        <a:off x="4116657" y="38978"/>
        <a:ext cx="13486027" cy="779561"/>
      </dsp:txXfrm>
    </dsp:sp>
    <dsp:sp modelId="{83575D97-C85A-4118-8655-0B22EE07AAFD}">
      <dsp:nvSpPr>
        <dsp:cNvPr id="0" name=""/>
        <dsp:cNvSpPr/>
      </dsp:nvSpPr>
      <dsp:spPr>
        <a:xfrm>
          <a:off x="3858962" y="818539"/>
          <a:ext cx="13743722"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EF16CF4-A1CD-4BA2-9A31-22504188398C}">
      <dsp:nvSpPr>
        <dsp:cNvPr id="0" name=""/>
        <dsp:cNvSpPr/>
      </dsp:nvSpPr>
      <dsp:spPr>
        <a:xfrm>
          <a:off x="4116657" y="857517"/>
          <a:ext cx="13486027" cy="7795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ru-RU" sz="1800" kern="1200" dirty="0">
              <a:latin typeface="Cambria" panose="02040503050406030204" pitchFamily="18" charset="0"/>
            </a:rPr>
            <a:t>ГЛАСНОСТИ, ПРОЗРАЧНОСТИ И ПОДОТЧЕТНОСТИ ОБЩЕСТВУ</a:t>
          </a:r>
        </a:p>
      </dsp:txBody>
      <dsp:txXfrm>
        <a:off x="4116657" y="857517"/>
        <a:ext cx="13486027" cy="779561"/>
      </dsp:txXfrm>
    </dsp:sp>
    <dsp:sp modelId="{E4A57547-1817-41EA-AEC6-DF72BDF7F246}">
      <dsp:nvSpPr>
        <dsp:cNvPr id="0" name=""/>
        <dsp:cNvSpPr/>
      </dsp:nvSpPr>
      <dsp:spPr>
        <a:xfrm>
          <a:off x="3858962" y="1637079"/>
          <a:ext cx="13743722"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3C193D1-6064-4E7F-9D6B-7BFE2E7179A2}">
      <dsp:nvSpPr>
        <dsp:cNvPr id="0" name=""/>
        <dsp:cNvSpPr/>
      </dsp:nvSpPr>
      <dsp:spPr>
        <a:xfrm>
          <a:off x="4116657" y="1676057"/>
          <a:ext cx="13486027" cy="7795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ru-RU" sz="1800" kern="1200" dirty="0">
              <a:latin typeface="Cambria" panose="02040503050406030204" pitchFamily="18" charset="0"/>
            </a:rPr>
            <a:t>КОМПЛЕКСНОГО ИСПОЛЬЗОВАНИЯ МЕР ПРОТИВОДЕЙСТВИЯ КОРРУПЦИИ</a:t>
          </a:r>
        </a:p>
      </dsp:txBody>
      <dsp:txXfrm>
        <a:off x="4116657" y="1676057"/>
        <a:ext cx="13486027" cy="779561"/>
      </dsp:txXfrm>
    </dsp:sp>
    <dsp:sp modelId="{1E156B32-039E-45E3-888C-CA8788D2AE39}">
      <dsp:nvSpPr>
        <dsp:cNvPr id="0" name=""/>
        <dsp:cNvSpPr/>
      </dsp:nvSpPr>
      <dsp:spPr>
        <a:xfrm>
          <a:off x="3858962" y="2455619"/>
          <a:ext cx="13743722"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E536EB7-E8FA-4997-ABB9-E42FED71F479}">
      <dsp:nvSpPr>
        <dsp:cNvPr id="0" name=""/>
        <dsp:cNvSpPr/>
      </dsp:nvSpPr>
      <dsp:spPr>
        <a:xfrm>
          <a:off x="4116657" y="2494597"/>
          <a:ext cx="13486027" cy="7795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ru-RU" sz="1800" kern="1200" dirty="0">
              <a:latin typeface="Cambria" panose="02040503050406030204" pitchFamily="18" charset="0"/>
            </a:rPr>
            <a:t>ПРИОРИТЕТНОСТИ ПРЕВЕНЦИИ КОРРУПЦИИ</a:t>
          </a:r>
        </a:p>
      </dsp:txBody>
      <dsp:txXfrm>
        <a:off x="4116657" y="2494597"/>
        <a:ext cx="13486027" cy="779561"/>
      </dsp:txXfrm>
    </dsp:sp>
    <dsp:sp modelId="{3DC10E17-F10D-4900-AE37-D344890BC370}">
      <dsp:nvSpPr>
        <dsp:cNvPr id="0" name=""/>
        <dsp:cNvSpPr/>
      </dsp:nvSpPr>
      <dsp:spPr>
        <a:xfrm>
          <a:off x="3858962" y="3274159"/>
          <a:ext cx="13743722"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B5B55E3-BCCB-453D-91FC-46565E267776}">
      <dsp:nvSpPr>
        <dsp:cNvPr id="0" name=""/>
        <dsp:cNvSpPr/>
      </dsp:nvSpPr>
      <dsp:spPr>
        <a:xfrm>
          <a:off x="4116657" y="3313137"/>
          <a:ext cx="13486027" cy="7795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ru-RU" sz="1800" kern="1200" dirty="0">
              <a:latin typeface="Cambria" panose="02040503050406030204" pitchFamily="18" charset="0"/>
            </a:rPr>
            <a:t>ВЗАИМОДЕЙСТВИЯ ГОСУДАРСТВА И ГРАЖДАНСКОГО  ОБЩЕСТВА</a:t>
          </a:r>
        </a:p>
      </dsp:txBody>
      <dsp:txXfrm>
        <a:off x="4116657" y="3313137"/>
        <a:ext cx="13486027" cy="779561"/>
      </dsp:txXfrm>
    </dsp:sp>
    <dsp:sp modelId="{E7F89D41-BC97-4D44-B59D-FF2994C7E2BB}">
      <dsp:nvSpPr>
        <dsp:cNvPr id="0" name=""/>
        <dsp:cNvSpPr/>
      </dsp:nvSpPr>
      <dsp:spPr>
        <a:xfrm>
          <a:off x="3858962" y="4092699"/>
          <a:ext cx="13743722"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324D5A0-F223-49BF-B2A2-F9ABCA0047F9}">
      <dsp:nvSpPr>
        <dsp:cNvPr id="0" name=""/>
        <dsp:cNvSpPr/>
      </dsp:nvSpPr>
      <dsp:spPr>
        <a:xfrm>
          <a:off x="4116657" y="4131677"/>
          <a:ext cx="13486027" cy="7795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ru-RU" sz="1800" kern="1200" dirty="0">
              <a:latin typeface="Cambria" panose="02040503050406030204" pitchFamily="18" charset="0"/>
            </a:rPr>
            <a:t>ЭФФЕКТИВНОСТИ И РЕЗУЛЬТАТИВНОСТИ</a:t>
          </a:r>
        </a:p>
      </dsp:txBody>
      <dsp:txXfrm>
        <a:off x="4116657" y="4131677"/>
        <a:ext cx="13486027" cy="779561"/>
      </dsp:txXfrm>
    </dsp:sp>
    <dsp:sp modelId="{68F6AD92-5519-411F-8D8D-D70A148E5AC7}">
      <dsp:nvSpPr>
        <dsp:cNvPr id="0" name=""/>
        <dsp:cNvSpPr/>
      </dsp:nvSpPr>
      <dsp:spPr>
        <a:xfrm>
          <a:off x="3858962" y="4911238"/>
          <a:ext cx="13743722"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8DDFA33-6679-4D71-8457-7670EDBB556F}">
      <dsp:nvSpPr>
        <dsp:cNvPr id="0" name=""/>
        <dsp:cNvSpPr/>
      </dsp:nvSpPr>
      <dsp:spPr>
        <a:xfrm>
          <a:off x="4116657" y="4950216"/>
          <a:ext cx="13486027" cy="7795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ru-RU" sz="1800" kern="1200" dirty="0">
              <a:latin typeface="Cambria" panose="02040503050406030204" pitchFamily="18" charset="0"/>
            </a:rPr>
            <a:t>НЕПРИЯТИЯ КОРРУПЦИИ ВО ВСЕХ ЕЕ ПРОЯВЛЕНИЯХ</a:t>
          </a:r>
        </a:p>
      </dsp:txBody>
      <dsp:txXfrm>
        <a:off x="4116657" y="4950216"/>
        <a:ext cx="13486027" cy="779561"/>
      </dsp:txXfrm>
    </dsp:sp>
    <dsp:sp modelId="{D620534E-485A-4B7B-96DE-0B3C30B264A2}">
      <dsp:nvSpPr>
        <dsp:cNvPr id="0" name=""/>
        <dsp:cNvSpPr/>
      </dsp:nvSpPr>
      <dsp:spPr>
        <a:xfrm>
          <a:off x="3858962" y="5729778"/>
          <a:ext cx="13743722"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C30DB4E-71CF-473A-8D5C-10956582033F}">
      <dsp:nvSpPr>
        <dsp:cNvPr id="0" name=""/>
        <dsp:cNvSpPr/>
      </dsp:nvSpPr>
      <dsp:spPr>
        <a:xfrm>
          <a:off x="4116657" y="5768756"/>
          <a:ext cx="13486027" cy="7795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ru-RU" sz="1800" kern="1200" dirty="0">
              <a:latin typeface="Cambria" panose="02040503050406030204" pitchFamily="18" charset="0"/>
            </a:rPr>
            <a:t>ЗАЩИТЫ ЛИЦ, ОКАЗЫВАЮЩИХ СОДЕЙСТВИЕ В ПРОТИВОДЕЙСТВИИ КОРРУПЦИИ</a:t>
          </a:r>
        </a:p>
      </dsp:txBody>
      <dsp:txXfrm>
        <a:off x="4116657" y="5768756"/>
        <a:ext cx="13486027" cy="779561"/>
      </dsp:txXfrm>
    </dsp:sp>
    <dsp:sp modelId="{0E407E99-2A2B-41B6-ACDF-843BB0B32C9A}">
      <dsp:nvSpPr>
        <dsp:cNvPr id="0" name=""/>
        <dsp:cNvSpPr/>
      </dsp:nvSpPr>
      <dsp:spPr>
        <a:xfrm>
          <a:off x="3858962" y="6548318"/>
          <a:ext cx="13743722"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35EFBB0-B26B-4B83-9316-F8213548E098}">
      <dsp:nvSpPr>
        <dsp:cNvPr id="0" name=""/>
        <dsp:cNvSpPr/>
      </dsp:nvSpPr>
      <dsp:spPr>
        <a:xfrm>
          <a:off x="4116657" y="6587296"/>
          <a:ext cx="13486027" cy="7795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ru-RU" sz="1800" kern="1200" dirty="0">
              <a:latin typeface="Cambria" panose="02040503050406030204" pitchFamily="18" charset="0"/>
            </a:rPr>
            <a:t>НЕОТВРАТИМОСТИ ОТВЕТСТВЕННОСТИ ЗА КОРРУПЦИЮ</a:t>
          </a:r>
        </a:p>
      </dsp:txBody>
      <dsp:txXfrm>
        <a:off x="4116657" y="6587296"/>
        <a:ext cx="13486027" cy="779561"/>
      </dsp:txXfrm>
    </dsp:sp>
    <dsp:sp modelId="{78A92D8D-53FC-49BC-8014-7AEFEBA73FDF}">
      <dsp:nvSpPr>
        <dsp:cNvPr id="0" name=""/>
        <dsp:cNvSpPr/>
      </dsp:nvSpPr>
      <dsp:spPr>
        <a:xfrm>
          <a:off x="3858962" y="7366858"/>
          <a:ext cx="13743722"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0569626-5E03-4214-BC20-77AE7A4F26B7}">
      <dsp:nvSpPr>
        <dsp:cNvPr id="0" name=""/>
        <dsp:cNvSpPr/>
      </dsp:nvSpPr>
      <dsp:spPr>
        <a:xfrm>
          <a:off x="4116657" y="7405836"/>
          <a:ext cx="13486027" cy="7795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ru-RU" sz="1800" kern="1200" dirty="0">
              <a:latin typeface="Cambria" panose="02040503050406030204" pitchFamily="18" charset="0"/>
            </a:rPr>
            <a:t>КАЧЕСТВЕННОЙ ЦИФРОВОЙ ТРАНСФОРМАЦИИ</a:t>
          </a:r>
        </a:p>
      </dsp:txBody>
      <dsp:txXfrm>
        <a:off x="4116657" y="7405836"/>
        <a:ext cx="13486027" cy="779561"/>
      </dsp:txXfrm>
    </dsp:sp>
    <dsp:sp modelId="{E72BA9A1-D485-40B3-93DD-2B3C3C58FF4B}">
      <dsp:nvSpPr>
        <dsp:cNvPr id="0" name=""/>
        <dsp:cNvSpPr/>
      </dsp:nvSpPr>
      <dsp:spPr>
        <a:xfrm>
          <a:off x="3858962" y="8185398"/>
          <a:ext cx="13743722"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00FC60-CA79-458A-A162-BDEAFFF6F214}">
      <dsp:nvSpPr>
        <dsp:cNvPr id="0" name=""/>
        <dsp:cNvSpPr/>
      </dsp:nvSpPr>
      <dsp:spPr>
        <a:xfrm>
          <a:off x="15049" y="750861"/>
          <a:ext cx="4498099" cy="2698859"/>
        </a:xfrm>
        <a:prstGeom prst="roundRect">
          <a:avLst>
            <a:gd name="adj" fmla="val 10000"/>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endParaRPr lang="ru-RU" sz="1600" b="1" kern="1200" dirty="0">
            <a:latin typeface="Cambria" panose="02040503050406030204" pitchFamily="18" charset="0"/>
          </a:endParaRPr>
        </a:p>
        <a:p>
          <a:pPr marL="0" lvl="0" indent="0" algn="ctr" defTabSz="711200">
            <a:lnSpc>
              <a:spcPct val="90000"/>
            </a:lnSpc>
            <a:spcBef>
              <a:spcPct val="0"/>
            </a:spcBef>
            <a:spcAft>
              <a:spcPct val="35000"/>
            </a:spcAft>
            <a:buNone/>
          </a:pPr>
          <a:endParaRPr lang="ru-RU" sz="1600" b="1" kern="1200" dirty="0">
            <a:latin typeface="Cambria" panose="02040503050406030204" pitchFamily="18" charset="0"/>
          </a:endParaRPr>
        </a:p>
        <a:p>
          <a:pPr marL="0" lvl="0" indent="0" algn="ctr" defTabSz="711200">
            <a:lnSpc>
              <a:spcPct val="90000"/>
            </a:lnSpc>
            <a:spcBef>
              <a:spcPct val="0"/>
            </a:spcBef>
            <a:spcAft>
              <a:spcPct val="35000"/>
            </a:spcAft>
            <a:buNone/>
          </a:pPr>
          <a:endParaRPr lang="ru-RU" sz="1600" b="1" kern="1200" dirty="0">
            <a:latin typeface="Cambria" panose="02040503050406030204" pitchFamily="18" charset="0"/>
          </a:endParaRPr>
        </a:p>
        <a:p>
          <a:pPr marL="0" lvl="0" indent="0" algn="ctr" defTabSz="711200">
            <a:lnSpc>
              <a:spcPct val="90000"/>
            </a:lnSpc>
            <a:spcBef>
              <a:spcPct val="0"/>
            </a:spcBef>
            <a:spcAft>
              <a:spcPct val="35000"/>
            </a:spcAft>
            <a:buNone/>
          </a:pPr>
          <a:r>
            <a:rPr lang="ru-RU" sz="1600" b="1" kern="1200" dirty="0">
              <a:latin typeface="Cambria" panose="02040503050406030204" pitchFamily="18" charset="0"/>
            </a:rPr>
            <a:t>ФОРМИРОВАНИЕ НЕТЕРПИМОСТИ К КОРРУПЦИИ</a:t>
          </a:r>
        </a:p>
        <a:p>
          <a:pPr marL="0" lvl="0" indent="0" algn="ctr" defTabSz="711200">
            <a:lnSpc>
              <a:spcPct val="90000"/>
            </a:lnSpc>
            <a:spcBef>
              <a:spcPct val="0"/>
            </a:spcBef>
            <a:spcAft>
              <a:spcPct val="35000"/>
            </a:spcAft>
            <a:buNone/>
          </a:pPr>
          <a:endParaRPr lang="ru-RU" sz="1600" b="1" kern="1200" dirty="0">
            <a:latin typeface="Cambria" panose="02040503050406030204" pitchFamily="18" charset="0"/>
          </a:endParaRPr>
        </a:p>
        <a:p>
          <a:pPr marL="0" lvl="0" indent="0" algn="ctr" defTabSz="711200">
            <a:lnSpc>
              <a:spcPct val="90000"/>
            </a:lnSpc>
            <a:spcBef>
              <a:spcPct val="0"/>
            </a:spcBef>
            <a:spcAft>
              <a:spcPct val="35000"/>
            </a:spcAft>
            <a:buNone/>
          </a:pPr>
          <a:endParaRPr lang="ru-RU" sz="1600" b="1" kern="1200" dirty="0">
            <a:latin typeface="Cambria" panose="02040503050406030204" pitchFamily="18" charset="0"/>
          </a:endParaRPr>
        </a:p>
        <a:p>
          <a:pPr marL="0" lvl="0" indent="0" algn="ctr" defTabSz="711200">
            <a:lnSpc>
              <a:spcPct val="90000"/>
            </a:lnSpc>
            <a:spcBef>
              <a:spcPct val="0"/>
            </a:spcBef>
            <a:spcAft>
              <a:spcPct val="35000"/>
            </a:spcAft>
            <a:buNone/>
          </a:pPr>
          <a:endParaRPr lang="ru-RU" sz="1600" b="1" kern="1200" dirty="0">
            <a:latin typeface="Cambria" panose="02040503050406030204" pitchFamily="18" charset="0"/>
          </a:endParaRPr>
        </a:p>
        <a:p>
          <a:pPr marL="0" lvl="0" indent="0" algn="ctr" defTabSz="711200">
            <a:lnSpc>
              <a:spcPct val="90000"/>
            </a:lnSpc>
            <a:spcBef>
              <a:spcPct val="0"/>
            </a:spcBef>
            <a:spcAft>
              <a:spcPct val="35000"/>
            </a:spcAft>
            <a:buNone/>
          </a:pPr>
          <a:endParaRPr lang="ru-RU" sz="1600" b="1" kern="1200" dirty="0">
            <a:latin typeface="Cambria" panose="02040503050406030204" pitchFamily="18" charset="0"/>
          </a:endParaRPr>
        </a:p>
      </dsp:txBody>
      <dsp:txXfrm>
        <a:off x="94096" y="829908"/>
        <a:ext cx="4340005" cy="2540765"/>
      </dsp:txXfrm>
    </dsp:sp>
    <dsp:sp modelId="{F387E93D-9584-4D3A-B6EA-B935E14E8A0F}">
      <dsp:nvSpPr>
        <dsp:cNvPr id="0" name=""/>
        <dsp:cNvSpPr/>
      </dsp:nvSpPr>
      <dsp:spPr>
        <a:xfrm>
          <a:off x="4908981" y="1542526"/>
          <a:ext cx="953597" cy="1115528"/>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089150">
            <a:lnSpc>
              <a:spcPct val="90000"/>
            </a:lnSpc>
            <a:spcBef>
              <a:spcPct val="0"/>
            </a:spcBef>
            <a:spcAft>
              <a:spcPct val="35000"/>
            </a:spcAft>
            <a:buNone/>
          </a:pPr>
          <a:endParaRPr lang="ru-RU" sz="4700" kern="1200"/>
        </a:p>
      </dsp:txBody>
      <dsp:txXfrm>
        <a:off x="4908981" y="1765632"/>
        <a:ext cx="667518" cy="669316"/>
      </dsp:txXfrm>
    </dsp:sp>
    <dsp:sp modelId="{4D1EF7D9-134A-4635-A95E-9A7BDAAD25A5}">
      <dsp:nvSpPr>
        <dsp:cNvPr id="0" name=""/>
        <dsp:cNvSpPr/>
      </dsp:nvSpPr>
      <dsp:spPr>
        <a:xfrm>
          <a:off x="6312388" y="750861"/>
          <a:ext cx="4498099" cy="2698859"/>
        </a:xfrm>
        <a:prstGeom prst="roundRect">
          <a:avLst>
            <a:gd name="adj" fmla="val 10000"/>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endParaRPr lang="ru-RU" sz="1600" b="1" kern="1200" dirty="0">
            <a:latin typeface="Cambria" panose="02040503050406030204" pitchFamily="18" charset="0"/>
          </a:endParaRPr>
        </a:p>
        <a:p>
          <a:pPr marL="0" lvl="0" indent="0" algn="ctr" defTabSz="711200">
            <a:lnSpc>
              <a:spcPct val="90000"/>
            </a:lnSpc>
            <a:spcBef>
              <a:spcPct val="0"/>
            </a:spcBef>
            <a:spcAft>
              <a:spcPct val="35000"/>
            </a:spcAft>
            <a:buNone/>
          </a:pPr>
          <a:endParaRPr lang="ru-RU" sz="1600" b="1" kern="1200" dirty="0">
            <a:latin typeface="Cambria" panose="02040503050406030204" pitchFamily="18" charset="0"/>
          </a:endParaRPr>
        </a:p>
        <a:p>
          <a:pPr marL="0" lvl="0" indent="0" algn="ctr" defTabSz="711200">
            <a:lnSpc>
              <a:spcPct val="90000"/>
            </a:lnSpc>
            <a:spcBef>
              <a:spcPct val="0"/>
            </a:spcBef>
            <a:spcAft>
              <a:spcPct val="35000"/>
            </a:spcAft>
            <a:buNone/>
          </a:pPr>
          <a:endParaRPr lang="ru-RU" sz="1600" b="1" kern="1200" dirty="0">
            <a:latin typeface="Cambria" panose="02040503050406030204" pitchFamily="18" charset="0"/>
          </a:endParaRPr>
        </a:p>
        <a:p>
          <a:pPr marL="0" lvl="0" indent="0" algn="ctr" defTabSz="711200">
            <a:lnSpc>
              <a:spcPct val="90000"/>
            </a:lnSpc>
            <a:spcBef>
              <a:spcPct val="0"/>
            </a:spcBef>
            <a:spcAft>
              <a:spcPct val="35000"/>
            </a:spcAft>
            <a:buNone/>
          </a:pPr>
          <a:r>
            <a:rPr lang="ru-RU" sz="1600" b="1" kern="1200" dirty="0">
              <a:latin typeface="Cambria" panose="02040503050406030204" pitchFamily="18" charset="0"/>
            </a:rPr>
            <a:t>ИСКЛЮЧЕНИЕ ВОЗМОЖНОСТЕЙ КОРРУПЦИИ</a:t>
          </a:r>
        </a:p>
        <a:p>
          <a:pPr marL="0" lvl="0" indent="0" algn="ctr" defTabSz="711200">
            <a:lnSpc>
              <a:spcPct val="90000"/>
            </a:lnSpc>
            <a:spcBef>
              <a:spcPct val="0"/>
            </a:spcBef>
            <a:spcAft>
              <a:spcPct val="35000"/>
            </a:spcAft>
            <a:buNone/>
          </a:pPr>
          <a:endParaRPr lang="ru-RU" sz="1600" b="1" kern="1200" dirty="0">
            <a:latin typeface="Cambria" panose="02040503050406030204" pitchFamily="18" charset="0"/>
          </a:endParaRPr>
        </a:p>
        <a:p>
          <a:pPr marL="0" lvl="0" indent="0" algn="ctr" defTabSz="711200">
            <a:lnSpc>
              <a:spcPct val="90000"/>
            </a:lnSpc>
            <a:spcBef>
              <a:spcPct val="0"/>
            </a:spcBef>
            <a:spcAft>
              <a:spcPct val="35000"/>
            </a:spcAft>
            <a:buNone/>
          </a:pPr>
          <a:endParaRPr lang="ru-RU" sz="1600" b="1" kern="1200" dirty="0">
            <a:latin typeface="Cambria" panose="02040503050406030204" pitchFamily="18" charset="0"/>
          </a:endParaRPr>
        </a:p>
        <a:p>
          <a:pPr marL="0" lvl="0" indent="0" algn="ctr" defTabSz="711200">
            <a:lnSpc>
              <a:spcPct val="90000"/>
            </a:lnSpc>
            <a:spcBef>
              <a:spcPct val="0"/>
            </a:spcBef>
            <a:spcAft>
              <a:spcPct val="35000"/>
            </a:spcAft>
            <a:buNone/>
          </a:pPr>
          <a:endParaRPr lang="ru-RU" sz="1600" b="1" kern="1200" dirty="0">
            <a:latin typeface="Cambria" panose="02040503050406030204" pitchFamily="18" charset="0"/>
          </a:endParaRPr>
        </a:p>
        <a:p>
          <a:pPr marL="0" lvl="0" indent="0" algn="ctr" defTabSz="711200">
            <a:lnSpc>
              <a:spcPct val="90000"/>
            </a:lnSpc>
            <a:spcBef>
              <a:spcPct val="0"/>
            </a:spcBef>
            <a:spcAft>
              <a:spcPct val="35000"/>
            </a:spcAft>
            <a:buNone/>
          </a:pPr>
          <a:endParaRPr lang="ru-RU" sz="1600" b="1" kern="1200" dirty="0">
            <a:latin typeface="Cambria" panose="02040503050406030204" pitchFamily="18" charset="0"/>
          </a:endParaRPr>
        </a:p>
      </dsp:txBody>
      <dsp:txXfrm>
        <a:off x="6391435" y="829908"/>
        <a:ext cx="4340005" cy="2540765"/>
      </dsp:txXfrm>
    </dsp:sp>
    <dsp:sp modelId="{B26C2E64-D224-4153-AF5F-7436C51337EA}">
      <dsp:nvSpPr>
        <dsp:cNvPr id="0" name=""/>
        <dsp:cNvSpPr/>
      </dsp:nvSpPr>
      <dsp:spPr>
        <a:xfrm>
          <a:off x="11206321" y="1542526"/>
          <a:ext cx="953597" cy="1115528"/>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089150">
            <a:lnSpc>
              <a:spcPct val="90000"/>
            </a:lnSpc>
            <a:spcBef>
              <a:spcPct val="0"/>
            </a:spcBef>
            <a:spcAft>
              <a:spcPct val="35000"/>
            </a:spcAft>
            <a:buNone/>
          </a:pPr>
          <a:endParaRPr lang="ru-RU" sz="4700" kern="1200"/>
        </a:p>
      </dsp:txBody>
      <dsp:txXfrm>
        <a:off x="11206321" y="1765632"/>
        <a:ext cx="667518" cy="669316"/>
      </dsp:txXfrm>
    </dsp:sp>
    <dsp:sp modelId="{36207AA0-37A1-4CCF-9014-C33317AE2CBA}">
      <dsp:nvSpPr>
        <dsp:cNvPr id="0" name=""/>
        <dsp:cNvSpPr/>
      </dsp:nvSpPr>
      <dsp:spPr>
        <a:xfrm>
          <a:off x="12609728" y="750861"/>
          <a:ext cx="4498099" cy="2698859"/>
        </a:xfrm>
        <a:prstGeom prst="roundRect">
          <a:avLst>
            <a:gd name="adj" fmla="val 10000"/>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100000"/>
            </a:lnSpc>
            <a:spcBef>
              <a:spcPct val="0"/>
            </a:spcBef>
            <a:spcAft>
              <a:spcPts val="0"/>
            </a:spcAft>
            <a:buNone/>
          </a:pPr>
          <a:endParaRPr lang="ru-RU" sz="1600" b="1" kern="1200" dirty="0">
            <a:latin typeface="Cambria" panose="02040503050406030204" pitchFamily="18" charset="0"/>
          </a:endParaRPr>
        </a:p>
        <a:p>
          <a:pPr marL="0" lvl="0" indent="0" algn="ctr" defTabSz="711200">
            <a:lnSpc>
              <a:spcPct val="100000"/>
            </a:lnSpc>
            <a:spcBef>
              <a:spcPct val="0"/>
            </a:spcBef>
            <a:spcAft>
              <a:spcPts val="0"/>
            </a:spcAft>
            <a:buNone/>
          </a:pPr>
          <a:endParaRPr lang="ru-RU" sz="1600" b="1" kern="1200" dirty="0">
            <a:latin typeface="Cambria" panose="02040503050406030204" pitchFamily="18" charset="0"/>
          </a:endParaRPr>
        </a:p>
        <a:p>
          <a:pPr marL="0" lvl="0" indent="0" algn="ctr" defTabSz="711200">
            <a:lnSpc>
              <a:spcPct val="100000"/>
            </a:lnSpc>
            <a:spcBef>
              <a:spcPct val="0"/>
            </a:spcBef>
            <a:spcAft>
              <a:spcPts val="0"/>
            </a:spcAft>
            <a:buNone/>
          </a:pPr>
          <a:endParaRPr lang="ru-RU" sz="1600" b="1" kern="1200" dirty="0">
            <a:latin typeface="Cambria" panose="02040503050406030204" pitchFamily="18" charset="0"/>
          </a:endParaRPr>
        </a:p>
        <a:p>
          <a:pPr marL="0" lvl="0" indent="0" algn="ctr" defTabSz="711200">
            <a:lnSpc>
              <a:spcPct val="100000"/>
            </a:lnSpc>
            <a:spcBef>
              <a:spcPct val="0"/>
            </a:spcBef>
            <a:spcAft>
              <a:spcPts val="0"/>
            </a:spcAft>
            <a:buNone/>
          </a:pPr>
          <a:endParaRPr lang="ru-RU" sz="1600" b="1" kern="1200" dirty="0">
            <a:latin typeface="Cambria" panose="02040503050406030204" pitchFamily="18" charset="0"/>
          </a:endParaRPr>
        </a:p>
        <a:p>
          <a:pPr marL="0" lvl="0" indent="0" algn="ctr" defTabSz="711200">
            <a:lnSpc>
              <a:spcPct val="100000"/>
            </a:lnSpc>
            <a:spcBef>
              <a:spcPct val="0"/>
            </a:spcBef>
            <a:spcAft>
              <a:spcPts val="0"/>
            </a:spcAft>
            <a:buNone/>
          </a:pPr>
          <a:r>
            <a:rPr lang="ru-RU" sz="1600" b="1" kern="1200" dirty="0">
              <a:latin typeface="Cambria" panose="02040503050406030204" pitchFamily="18" charset="0"/>
            </a:rPr>
            <a:t>СОВЕРШЕНСТВОВАНИЕ МЕР ПО ОБЕСПЕЧЕНИЮ НЕОТВРАТИМОСТИ КОРРУПЦИИ</a:t>
          </a:r>
        </a:p>
        <a:p>
          <a:pPr marL="0" lvl="0" indent="0" algn="ctr" defTabSz="711200">
            <a:lnSpc>
              <a:spcPct val="100000"/>
            </a:lnSpc>
            <a:spcBef>
              <a:spcPct val="0"/>
            </a:spcBef>
            <a:spcAft>
              <a:spcPts val="0"/>
            </a:spcAft>
            <a:buNone/>
          </a:pPr>
          <a:endParaRPr lang="ru-RU" sz="1600" b="1" kern="1200" dirty="0">
            <a:latin typeface="Cambria" panose="02040503050406030204" pitchFamily="18" charset="0"/>
          </a:endParaRPr>
        </a:p>
        <a:p>
          <a:pPr marL="0" lvl="0" indent="0" algn="ctr" defTabSz="711200">
            <a:lnSpc>
              <a:spcPct val="100000"/>
            </a:lnSpc>
            <a:spcBef>
              <a:spcPct val="0"/>
            </a:spcBef>
            <a:spcAft>
              <a:spcPts val="0"/>
            </a:spcAft>
            <a:buNone/>
          </a:pPr>
          <a:endParaRPr lang="ru-RU" sz="1600" b="1" kern="1200" dirty="0">
            <a:latin typeface="Cambria" panose="02040503050406030204" pitchFamily="18" charset="0"/>
          </a:endParaRPr>
        </a:p>
        <a:p>
          <a:pPr marL="0" lvl="0" indent="0" algn="ctr" defTabSz="711200">
            <a:lnSpc>
              <a:spcPct val="100000"/>
            </a:lnSpc>
            <a:spcBef>
              <a:spcPct val="0"/>
            </a:spcBef>
            <a:spcAft>
              <a:spcPts val="0"/>
            </a:spcAft>
            <a:buNone/>
          </a:pPr>
          <a:endParaRPr lang="ru-RU" sz="1600" b="1" kern="1200" dirty="0">
            <a:latin typeface="Cambria" panose="02040503050406030204" pitchFamily="18" charset="0"/>
          </a:endParaRPr>
        </a:p>
        <a:p>
          <a:pPr marL="0" lvl="0" indent="0" algn="ctr" defTabSz="711200">
            <a:lnSpc>
              <a:spcPct val="100000"/>
            </a:lnSpc>
            <a:spcBef>
              <a:spcPct val="0"/>
            </a:spcBef>
            <a:spcAft>
              <a:spcPts val="0"/>
            </a:spcAft>
            <a:buNone/>
          </a:pPr>
          <a:endParaRPr lang="ru-RU" sz="1600" b="1" kern="1200" dirty="0">
            <a:latin typeface="Cambria" panose="02040503050406030204" pitchFamily="18" charset="0"/>
          </a:endParaRPr>
        </a:p>
      </dsp:txBody>
      <dsp:txXfrm>
        <a:off x="12688775" y="829908"/>
        <a:ext cx="4340005" cy="2540765"/>
      </dsp:txXfrm>
    </dsp:sp>
    <dsp:sp modelId="{CFB10B4D-0FAC-4844-A1CC-584DD16EFD35}">
      <dsp:nvSpPr>
        <dsp:cNvPr id="0" name=""/>
        <dsp:cNvSpPr/>
      </dsp:nvSpPr>
      <dsp:spPr>
        <a:xfrm rot="5400000">
          <a:off x="14381979" y="3764588"/>
          <a:ext cx="953597" cy="1115528"/>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089150">
            <a:lnSpc>
              <a:spcPct val="90000"/>
            </a:lnSpc>
            <a:spcBef>
              <a:spcPct val="0"/>
            </a:spcBef>
            <a:spcAft>
              <a:spcPct val="35000"/>
            </a:spcAft>
            <a:buNone/>
          </a:pPr>
          <a:endParaRPr lang="ru-RU" sz="4700" kern="1200"/>
        </a:p>
      </dsp:txBody>
      <dsp:txXfrm rot="-5400000">
        <a:off x="14524120" y="3845554"/>
        <a:ext cx="669316" cy="667518"/>
      </dsp:txXfrm>
    </dsp:sp>
    <dsp:sp modelId="{A2C95F8F-3DCF-4311-9DB6-2B7C82F585AC}">
      <dsp:nvSpPr>
        <dsp:cNvPr id="0" name=""/>
        <dsp:cNvSpPr/>
      </dsp:nvSpPr>
      <dsp:spPr>
        <a:xfrm>
          <a:off x="12609728" y="5248960"/>
          <a:ext cx="4498099" cy="2698859"/>
        </a:xfrm>
        <a:prstGeom prst="roundRect">
          <a:avLst>
            <a:gd name="adj" fmla="val 10000"/>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endParaRPr lang="ru-RU" sz="1600" b="1" kern="1200" dirty="0">
            <a:latin typeface="Cambria" panose="02040503050406030204" pitchFamily="18" charset="0"/>
          </a:endParaRPr>
        </a:p>
        <a:p>
          <a:pPr marL="0" lvl="0" indent="0" algn="ctr" defTabSz="711200">
            <a:lnSpc>
              <a:spcPct val="90000"/>
            </a:lnSpc>
            <a:spcBef>
              <a:spcPct val="0"/>
            </a:spcBef>
            <a:spcAft>
              <a:spcPct val="35000"/>
            </a:spcAft>
            <a:buNone/>
          </a:pPr>
          <a:endParaRPr lang="ru-RU" sz="1600" b="1" kern="1200" dirty="0">
            <a:latin typeface="Cambria" panose="02040503050406030204" pitchFamily="18" charset="0"/>
          </a:endParaRPr>
        </a:p>
        <a:p>
          <a:pPr marL="0" lvl="0" indent="0" algn="ctr" defTabSz="711200">
            <a:lnSpc>
              <a:spcPct val="90000"/>
            </a:lnSpc>
            <a:spcBef>
              <a:spcPct val="0"/>
            </a:spcBef>
            <a:spcAft>
              <a:spcPct val="35000"/>
            </a:spcAft>
            <a:buNone/>
          </a:pPr>
          <a:r>
            <a:rPr lang="ru-RU" sz="1600" b="1" kern="1200" dirty="0">
              <a:latin typeface="Cambria" panose="02040503050406030204" pitchFamily="18" charset="0"/>
            </a:rPr>
            <a:t>УСИЛЕНИЕ РОЛИ ГРАЖДАНСКОГО ОБЩЕСТВА В ПРОТИВОДЕЙСТВИИ КОРРУПЦИИ</a:t>
          </a:r>
        </a:p>
        <a:p>
          <a:pPr marL="0" lvl="0" indent="0" algn="ctr" defTabSz="711200">
            <a:lnSpc>
              <a:spcPct val="90000"/>
            </a:lnSpc>
            <a:spcBef>
              <a:spcPct val="0"/>
            </a:spcBef>
            <a:spcAft>
              <a:spcPct val="35000"/>
            </a:spcAft>
            <a:buNone/>
          </a:pPr>
          <a:endParaRPr lang="ru-RU" sz="1600" b="1" kern="1200" dirty="0">
            <a:latin typeface="Cambria" panose="02040503050406030204" pitchFamily="18" charset="0"/>
          </a:endParaRPr>
        </a:p>
        <a:p>
          <a:pPr marL="0" lvl="0" indent="0" algn="ctr" defTabSz="711200">
            <a:lnSpc>
              <a:spcPct val="90000"/>
            </a:lnSpc>
            <a:spcBef>
              <a:spcPct val="0"/>
            </a:spcBef>
            <a:spcAft>
              <a:spcPct val="35000"/>
            </a:spcAft>
            <a:buNone/>
          </a:pPr>
          <a:endParaRPr lang="ru-RU" sz="1600" b="1" kern="1200" dirty="0">
            <a:latin typeface="Cambria" panose="02040503050406030204" pitchFamily="18" charset="0"/>
          </a:endParaRPr>
        </a:p>
        <a:p>
          <a:pPr marL="0" lvl="0" indent="0" algn="ctr" defTabSz="711200">
            <a:lnSpc>
              <a:spcPct val="90000"/>
            </a:lnSpc>
            <a:spcBef>
              <a:spcPct val="0"/>
            </a:spcBef>
            <a:spcAft>
              <a:spcPct val="35000"/>
            </a:spcAft>
            <a:buNone/>
          </a:pPr>
          <a:endParaRPr lang="ru-RU" sz="1600" b="1" kern="1200" dirty="0">
            <a:latin typeface="Cambria" panose="02040503050406030204" pitchFamily="18" charset="0"/>
          </a:endParaRPr>
        </a:p>
      </dsp:txBody>
      <dsp:txXfrm>
        <a:off x="12688775" y="5328007"/>
        <a:ext cx="4340005" cy="2540765"/>
      </dsp:txXfrm>
    </dsp:sp>
    <dsp:sp modelId="{F4DB5494-48CE-4580-8D4D-A6814E74BF85}">
      <dsp:nvSpPr>
        <dsp:cNvPr id="0" name=""/>
        <dsp:cNvSpPr/>
      </dsp:nvSpPr>
      <dsp:spPr>
        <a:xfrm rot="10800000">
          <a:off x="11260298" y="6040626"/>
          <a:ext cx="953597" cy="1115528"/>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089150">
            <a:lnSpc>
              <a:spcPct val="90000"/>
            </a:lnSpc>
            <a:spcBef>
              <a:spcPct val="0"/>
            </a:spcBef>
            <a:spcAft>
              <a:spcPct val="35000"/>
            </a:spcAft>
            <a:buNone/>
          </a:pPr>
          <a:endParaRPr lang="ru-RU" sz="4700" kern="1200"/>
        </a:p>
      </dsp:txBody>
      <dsp:txXfrm rot="10800000">
        <a:off x="11546377" y="6263732"/>
        <a:ext cx="667518" cy="669316"/>
      </dsp:txXfrm>
    </dsp:sp>
    <dsp:sp modelId="{15089A14-783B-4170-85DF-E30F7D66C1D5}">
      <dsp:nvSpPr>
        <dsp:cNvPr id="0" name=""/>
        <dsp:cNvSpPr/>
      </dsp:nvSpPr>
      <dsp:spPr>
        <a:xfrm>
          <a:off x="6312388" y="5248960"/>
          <a:ext cx="4498099" cy="2698859"/>
        </a:xfrm>
        <a:prstGeom prst="roundRect">
          <a:avLst>
            <a:gd name="adj" fmla="val 10000"/>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endParaRPr lang="ru-RU" sz="1600" b="1" kern="1200" dirty="0">
            <a:latin typeface="Cambria" panose="02040503050406030204" pitchFamily="18" charset="0"/>
          </a:endParaRPr>
        </a:p>
        <a:p>
          <a:pPr marL="0" lvl="0" indent="0" algn="ctr" defTabSz="711200">
            <a:lnSpc>
              <a:spcPct val="90000"/>
            </a:lnSpc>
            <a:spcBef>
              <a:spcPct val="0"/>
            </a:spcBef>
            <a:spcAft>
              <a:spcPct val="35000"/>
            </a:spcAft>
            <a:buNone/>
          </a:pPr>
          <a:endParaRPr lang="ru-RU" sz="1600" b="1" kern="1200" dirty="0">
            <a:latin typeface="Cambria" panose="02040503050406030204" pitchFamily="18" charset="0"/>
          </a:endParaRPr>
        </a:p>
        <a:p>
          <a:pPr marL="0" lvl="0" indent="0" algn="ctr" defTabSz="711200">
            <a:lnSpc>
              <a:spcPct val="90000"/>
            </a:lnSpc>
            <a:spcBef>
              <a:spcPct val="0"/>
            </a:spcBef>
            <a:spcAft>
              <a:spcPct val="35000"/>
            </a:spcAft>
            <a:buNone/>
          </a:pPr>
          <a:endParaRPr lang="ru-RU" sz="1600" b="1" kern="1200" dirty="0">
            <a:latin typeface="Cambria" panose="02040503050406030204" pitchFamily="18" charset="0"/>
          </a:endParaRPr>
        </a:p>
        <a:p>
          <a:pPr marL="0" lvl="0" indent="0" algn="ctr" defTabSz="711200">
            <a:lnSpc>
              <a:spcPct val="90000"/>
            </a:lnSpc>
            <a:spcBef>
              <a:spcPct val="0"/>
            </a:spcBef>
            <a:spcAft>
              <a:spcPct val="35000"/>
            </a:spcAft>
            <a:buNone/>
          </a:pPr>
          <a:r>
            <a:rPr lang="ru-RU" sz="1600" b="1" kern="1200" dirty="0">
              <a:latin typeface="Cambria" panose="02040503050406030204" pitchFamily="18" charset="0"/>
            </a:rPr>
            <a:t>ОБЕСПЕЧЕНИЕ ЭФФЕКТИВНОГО МОНИТОРИНГА РЕАЛИЗАЦИИ АНТИКОРРУПЦИОННЫХ МЕР</a:t>
          </a:r>
        </a:p>
        <a:p>
          <a:pPr marL="0" lvl="0" indent="0" algn="ctr" defTabSz="711200">
            <a:lnSpc>
              <a:spcPct val="90000"/>
            </a:lnSpc>
            <a:spcBef>
              <a:spcPct val="0"/>
            </a:spcBef>
            <a:spcAft>
              <a:spcPct val="35000"/>
            </a:spcAft>
            <a:buNone/>
          </a:pPr>
          <a:endParaRPr lang="ru-RU" sz="1600" b="1" kern="1200" dirty="0">
            <a:latin typeface="Cambria" panose="02040503050406030204" pitchFamily="18" charset="0"/>
          </a:endParaRPr>
        </a:p>
        <a:p>
          <a:pPr marL="0" lvl="0" indent="0" algn="ctr" defTabSz="711200">
            <a:lnSpc>
              <a:spcPct val="90000"/>
            </a:lnSpc>
            <a:spcBef>
              <a:spcPct val="0"/>
            </a:spcBef>
            <a:spcAft>
              <a:spcPct val="35000"/>
            </a:spcAft>
            <a:buNone/>
          </a:pPr>
          <a:endParaRPr lang="ru-RU" sz="1600" b="1" kern="1200" dirty="0">
            <a:latin typeface="Cambria" panose="02040503050406030204" pitchFamily="18" charset="0"/>
          </a:endParaRPr>
        </a:p>
        <a:p>
          <a:pPr marL="0" lvl="0" indent="0" algn="ctr" defTabSz="711200">
            <a:lnSpc>
              <a:spcPct val="90000"/>
            </a:lnSpc>
            <a:spcBef>
              <a:spcPct val="0"/>
            </a:spcBef>
            <a:spcAft>
              <a:spcPct val="35000"/>
            </a:spcAft>
            <a:buNone/>
          </a:pPr>
          <a:endParaRPr lang="ru-RU" sz="1600" b="1" kern="1200" dirty="0">
            <a:latin typeface="Cambria" panose="02040503050406030204" pitchFamily="18" charset="0"/>
          </a:endParaRPr>
        </a:p>
      </dsp:txBody>
      <dsp:txXfrm>
        <a:off x="6391435" y="5328007"/>
        <a:ext cx="4340005" cy="2540765"/>
      </dsp:txXfrm>
    </dsp:sp>
    <dsp:sp modelId="{FC05E89C-C08D-41BC-B81B-F22C8D0E6792}">
      <dsp:nvSpPr>
        <dsp:cNvPr id="0" name=""/>
        <dsp:cNvSpPr/>
      </dsp:nvSpPr>
      <dsp:spPr>
        <a:xfrm rot="10800000">
          <a:off x="4962958" y="6040626"/>
          <a:ext cx="953597" cy="1115528"/>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089150">
            <a:lnSpc>
              <a:spcPct val="90000"/>
            </a:lnSpc>
            <a:spcBef>
              <a:spcPct val="0"/>
            </a:spcBef>
            <a:spcAft>
              <a:spcPct val="35000"/>
            </a:spcAft>
            <a:buNone/>
          </a:pPr>
          <a:endParaRPr lang="ru-RU" sz="4700" kern="1200"/>
        </a:p>
      </dsp:txBody>
      <dsp:txXfrm rot="10800000">
        <a:off x="5249037" y="6263732"/>
        <a:ext cx="667518" cy="669316"/>
      </dsp:txXfrm>
    </dsp:sp>
    <dsp:sp modelId="{B87F69A2-5EBE-4E16-8DBA-83D3F41EA5AE}">
      <dsp:nvSpPr>
        <dsp:cNvPr id="0" name=""/>
        <dsp:cNvSpPr/>
      </dsp:nvSpPr>
      <dsp:spPr>
        <a:xfrm>
          <a:off x="15049" y="5248960"/>
          <a:ext cx="4498099" cy="2698859"/>
        </a:xfrm>
        <a:prstGeom prst="roundRect">
          <a:avLst>
            <a:gd name="adj" fmla="val 10000"/>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endParaRPr lang="ru-RU" sz="1600" b="1" kern="1200" dirty="0">
            <a:latin typeface="Cambria" panose="02040503050406030204" pitchFamily="18" charset="0"/>
          </a:endParaRPr>
        </a:p>
        <a:p>
          <a:pPr marL="0" lvl="0" indent="0" algn="ctr" defTabSz="711200">
            <a:lnSpc>
              <a:spcPct val="90000"/>
            </a:lnSpc>
            <a:spcBef>
              <a:spcPct val="0"/>
            </a:spcBef>
            <a:spcAft>
              <a:spcPct val="35000"/>
            </a:spcAft>
            <a:buNone/>
          </a:pPr>
          <a:r>
            <a:rPr lang="ru-RU" sz="1600" b="1" kern="1200" dirty="0">
              <a:latin typeface="Cambria" panose="02040503050406030204" pitchFamily="18" charset="0"/>
            </a:rPr>
            <a:t>ДАЛЬНЕЙШЕЕ СОВЕРШЕНСТВОВАНИЕ ДЕЯТЕЛЬНОСТИ УПОЛНОМОЧЕННОГО ОРГАНА ПО ПРОТИВОДЕЙСТВИЮ КОРРУПЦИИ  </a:t>
          </a:r>
        </a:p>
        <a:p>
          <a:pPr marL="0" lvl="0" indent="0" algn="ctr" defTabSz="711200">
            <a:lnSpc>
              <a:spcPct val="90000"/>
            </a:lnSpc>
            <a:spcBef>
              <a:spcPct val="0"/>
            </a:spcBef>
            <a:spcAft>
              <a:spcPct val="35000"/>
            </a:spcAft>
            <a:buNone/>
          </a:pPr>
          <a:endParaRPr lang="ru-RU" sz="1600" b="1" kern="1200" dirty="0">
            <a:latin typeface="Cambria" panose="02040503050406030204" pitchFamily="18" charset="0"/>
          </a:endParaRPr>
        </a:p>
      </dsp:txBody>
      <dsp:txXfrm>
        <a:off x="94096" y="5328007"/>
        <a:ext cx="4340005" cy="254076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C6CB53-71CF-413A-95C3-780A63E69FF1}">
      <dsp:nvSpPr>
        <dsp:cNvPr id="0" name=""/>
        <dsp:cNvSpPr/>
      </dsp:nvSpPr>
      <dsp:spPr>
        <a:xfrm>
          <a:off x="0" y="0"/>
          <a:ext cx="15007988"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86641DB-FD8F-4B68-877D-E75180EE3CB5}">
      <dsp:nvSpPr>
        <dsp:cNvPr id="0" name=""/>
        <dsp:cNvSpPr/>
      </dsp:nvSpPr>
      <dsp:spPr>
        <a:xfrm>
          <a:off x="0" y="0"/>
          <a:ext cx="3001597" cy="79689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ctr" defTabSz="1155700">
            <a:lnSpc>
              <a:spcPct val="90000"/>
            </a:lnSpc>
            <a:spcBef>
              <a:spcPct val="0"/>
            </a:spcBef>
            <a:spcAft>
              <a:spcPct val="35000"/>
            </a:spcAft>
            <a:buNone/>
          </a:pPr>
          <a:endParaRPr lang="ru-RU" sz="2600" b="1" kern="1200" dirty="0">
            <a:latin typeface="Cambria" panose="02040503050406030204" pitchFamily="18" charset="0"/>
          </a:endParaRPr>
        </a:p>
        <a:p>
          <a:pPr marL="0" lvl="0" indent="0" algn="ctr" defTabSz="1155700">
            <a:lnSpc>
              <a:spcPct val="90000"/>
            </a:lnSpc>
            <a:spcBef>
              <a:spcPct val="0"/>
            </a:spcBef>
            <a:spcAft>
              <a:spcPct val="35000"/>
            </a:spcAft>
            <a:buNone/>
          </a:pPr>
          <a:endParaRPr lang="ru-RU" sz="2600" b="1" kern="1200" dirty="0">
            <a:latin typeface="Cambria" panose="02040503050406030204" pitchFamily="18" charset="0"/>
          </a:endParaRPr>
        </a:p>
        <a:p>
          <a:pPr marL="0" lvl="0" indent="0" algn="ctr" defTabSz="1155700">
            <a:lnSpc>
              <a:spcPct val="90000"/>
            </a:lnSpc>
            <a:spcBef>
              <a:spcPct val="0"/>
            </a:spcBef>
            <a:spcAft>
              <a:spcPct val="35000"/>
            </a:spcAft>
            <a:buNone/>
          </a:pPr>
          <a:endParaRPr lang="ru-RU" sz="2600" b="1" kern="1200" dirty="0">
            <a:latin typeface="Cambria" panose="02040503050406030204" pitchFamily="18" charset="0"/>
          </a:endParaRPr>
        </a:p>
        <a:p>
          <a:pPr marL="0" lvl="0" indent="0" algn="ctr" defTabSz="1155700">
            <a:lnSpc>
              <a:spcPct val="90000"/>
            </a:lnSpc>
            <a:spcBef>
              <a:spcPct val="0"/>
            </a:spcBef>
            <a:spcAft>
              <a:spcPct val="35000"/>
            </a:spcAft>
            <a:buNone/>
          </a:pPr>
          <a:endParaRPr lang="ru-RU" sz="2600" b="1" kern="1200" dirty="0">
            <a:latin typeface="Cambria" panose="02040503050406030204" pitchFamily="18" charset="0"/>
          </a:endParaRPr>
        </a:p>
        <a:p>
          <a:pPr marL="0" lvl="0" indent="0" algn="ctr" defTabSz="1155700">
            <a:lnSpc>
              <a:spcPct val="90000"/>
            </a:lnSpc>
            <a:spcBef>
              <a:spcPct val="0"/>
            </a:spcBef>
            <a:spcAft>
              <a:spcPct val="35000"/>
            </a:spcAft>
            <a:buNone/>
          </a:pPr>
          <a:endParaRPr lang="ru-RU" sz="2600" b="1" kern="1200" dirty="0">
            <a:latin typeface="Cambria" panose="02040503050406030204" pitchFamily="18" charset="0"/>
          </a:endParaRPr>
        </a:p>
        <a:p>
          <a:pPr marL="0" lvl="0" indent="0" algn="ctr" defTabSz="1155700">
            <a:lnSpc>
              <a:spcPct val="90000"/>
            </a:lnSpc>
            <a:spcBef>
              <a:spcPct val="0"/>
            </a:spcBef>
            <a:spcAft>
              <a:spcPct val="35000"/>
            </a:spcAft>
            <a:buNone/>
          </a:pPr>
          <a:endParaRPr lang="ru-RU" sz="2600" b="1" kern="1200" dirty="0">
            <a:latin typeface="Cambria" panose="02040503050406030204" pitchFamily="18" charset="0"/>
          </a:endParaRPr>
        </a:p>
        <a:p>
          <a:pPr marL="0" lvl="0" indent="0" algn="ctr" defTabSz="1155700">
            <a:lnSpc>
              <a:spcPct val="90000"/>
            </a:lnSpc>
            <a:spcBef>
              <a:spcPct val="0"/>
            </a:spcBef>
            <a:spcAft>
              <a:spcPct val="35000"/>
            </a:spcAft>
            <a:buNone/>
          </a:pPr>
          <a:r>
            <a:rPr lang="ru-RU" sz="2600" b="1" kern="1200" dirty="0">
              <a:latin typeface="Cambria" panose="02040503050406030204" pitchFamily="18" charset="0"/>
            </a:rPr>
            <a:t>ФОРМИРОВАНИЕ НЕТЕРПИМОСТИ К КОРРУПЦИИ</a:t>
          </a:r>
          <a:endParaRPr lang="ru-RU" sz="2600" kern="1200" dirty="0"/>
        </a:p>
      </dsp:txBody>
      <dsp:txXfrm>
        <a:off x="0" y="0"/>
        <a:ext cx="3001597" cy="7968966"/>
      </dsp:txXfrm>
    </dsp:sp>
    <dsp:sp modelId="{D69866DA-A1E6-4127-B287-7B3E9183C4DB}">
      <dsp:nvSpPr>
        <dsp:cNvPr id="0" name=""/>
        <dsp:cNvSpPr/>
      </dsp:nvSpPr>
      <dsp:spPr>
        <a:xfrm>
          <a:off x="3226717" y="124515"/>
          <a:ext cx="11781270" cy="24903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ru-RU" sz="2400" b="0" i="0" kern="1200" dirty="0">
              <a:latin typeface="Cambria" panose="02040503050406030204" pitchFamily="18" charset="0"/>
            </a:rPr>
            <a:t>ИЗМЕНЕНИЕ ЦЕННОСТЕЙ И ПОВЫШЕНИЕ АНТИКОРРУПЦИОННОЙ КУЛЬТУРЫ;</a:t>
          </a:r>
        </a:p>
      </dsp:txBody>
      <dsp:txXfrm>
        <a:off x="3226717" y="124515"/>
        <a:ext cx="11781270" cy="2490301"/>
      </dsp:txXfrm>
    </dsp:sp>
    <dsp:sp modelId="{E31CC44E-CC86-4B10-BC52-6C5EB637A543}">
      <dsp:nvSpPr>
        <dsp:cNvPr id="0" name=""/>
        <dsp:cNvSpPr/>
      </dsp:nvSpPr>
      <dsp:spPr>
        <a:xfrm>
          <a:off x="3001597" y="2614816"/>
          <a:ext cx="1200639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D6518C7-3D76-486C-A3E6-E9880FFDE43F}">
      <dsp:nvSpPr>
        <dsp:cNvPr id="0" name=""/>
        <dsp:cNvSpPr/>
      </dsp:nvSpPr>
      <dsp:spPr>
        <a:xfrm>
          <a:off x="3226717" y="2739332"/>
          <a:ext cx="11781270" cy="24903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ru-RU" sz="2400" b="0" i="0" kern="1200" dirty="0">
              <a:latin typeface="Cambria" panose="02040503050406030204" pitchFamily="18" charset="0"/>
            </a:rPr>
            <a:t>ПОВЫШЕНИЕ ДОБРОПОРЯДОЧНОСТИ ГОСАППАРАТА;</a:t>
          </a:r>
          <a:endParaRPr lang="ru-RU" sz="2400" kern="1200" dirty="0"/>
        </a:p>
      </dsp:txBody>
      <dsp:txXfrm>
        <a:off x="3226717" y="2739332"/>
        <a:ext cx="11781270" cy="2490301"/>
      </dsp:txXfrm>
    </dsp:sp>
    <dsp:sp modelId="{A3D0DDA7-9D62-4B0E-AD0F-8E1AEC20940B}">
      <dsp:nvSpPr>
        <dsp:cNvPr id="0" name=""/>
        <dsp:cNvSpPr/>
      </dsp:nvSpPr>
      <dsp:spPr>
        <a:xfrm>
          <a:off x="3001597" y="5229633"/>
          <a:ext cx="1200639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71F01FB-D579-432F-AEDE-9D8AF967E9DA}">
      <dsp:nvSpPr>
        <dsp:cNvPr id="0" name=""/>
        <dsp:cNvSpPr/>
      </dsp:nvSpPr>
      <dsp:spPr>
        <a:xfrm>
          <a:off x="3226717" y="5354149"/>
          <a:ext cx="11781270" cy="24903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ru-RU" sz="2400" b="0" i="0" kern="1200" dirty="0">
              <a:latin typeface="Cambria" panose="02040503050406030204" pitchFamily="18" charset="0"/>
            </a:rPr>
            <a:t>СОДЕЙСТВИЕ ДОБРОПОРЯДОЧНОСТИ БИЗНЕСА</a:t>
          </a:r>
          <a:endParaRPr lang="ru-RU" sz="2400" b="0" kern="1200" dirty="0"/>
        </a:p>
      </dsp:txBody>
      <dsp:txXfrm>
        <a:off x="3226717" y="5354149"/>
        <a:ext cx="11781270" cy="2490301"/>
      </dsp:txXfrm>
    </dsp:sp>
    <dsp:sp modelId="{AA7104A1-52A6-4B88-BBED-022A62D12D83}">
      <dsp:nvSpPr>
        <dsp:cNvPr id="0" name=""/>
        <dsp:cNvSpPr/>
      </dsp:nvSpPr>
      <dsp:spPr>
        <a:xfrm>
          <a:off x="3001597" y="7844450"/>
          <a:ext cx="1200639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C6CB53-71CF-413A-95C3-780A63E69FF1}">
      <dsp:nvSpPr>
        <dsp:cNvPr id="0" name=""/>
        <dsp:cNvSpPr/>
      </dsp:nvSpPr>
      <dsp:spPr>
        <a:xfrm>
          <a:off x="0" y="0"/>
          <a:ext cx="1584504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86641DB-FD8F-4B68-877D-E75180EE3CB5}">
      <dsp:nvSpPr>
        <dsp:cNvPr id="0" name=""/>
        <dsp:cNvSpPr/>
      </dsp:nvSpPr>
      <dsp:spPr>
        <a:xfrm>
          <a:off x="0" y="0"/>
          <a:ext cx="3169009" cy="79075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ctr" defTabSz="1244600">
            <a:lnSpc>
              <a:spcPct val="90000"/>
            </a:lnSpc>
            <a:spcBef>
              <a:spcPct val="0"/>
            </a:spcBef>
            <a:spcAft>
              <a:spcPct val="35000"/>
            </a:spcAft>
            <a:buNone/>
          </a:pPr>
          <a:endParaRPr lang="ru-RU" sz="2800" b="1" kern="1200" dirty="0">
            <a:latin typeface="Cambria" panose="02040503050406030204" pitchFamily="18" charset="0"/>
          </a:endParaRPr>
        </a:p>
        <a:p>
          <a:pPr marL="0" lvl="0" indent="0" algn="ctr" defTabSz="1244600">
            <a:lnSpc>
              <a:spcPct val="90000"/>
            </a:lnSpc>
            <a:spcBef>
              <a:spcPct val="0"/>
            </a:spcBef>
            <a:spcAft>
              <a:spcPct val="35000"/>
            </a:spcAft>
            <a:buNone/>
          </a:pPr>
          <a:endParaRPr lang="ru-RU" sz="2800" b="1" kern="1200" dirty="0">
            <a:latin typeface="Cambria" panose="02040503050406030204" pitchFamily="18" charset="0"/>
          </a:endParaRPr>
        </a:p>
        <a:p>
          <a:pPr marL="0" lvl="0" indent="0" algn="ctr" defTabSz="1244600">
            <a:lnSpc>
              <a:spcPct val="90000"/>
            </a:lnSpc>
            <a:spcBef>
              <a:spcPct val="0"/>
            </a:spcBef>
            <a:spcAft>
              <a:spcPct val="35000"/>
            </a:spcAft>
            <a:buNone/>
          </a:pPr>
          <a:endParaRPr lang="ru-RU" sz="2800" b="1" kern="1200" dirty="0">
            <a:latin typeface="Cambria" panose="02040503050406030204" pitchFamily="18" charset="0"/>
          </a:endParaRPr>
        </a:p>
        <a:p>
          <a:pPr marL="0" lvl="0" indent="0" algn="ctr" defTabSz="1244600">
            <a:lnSpc>
              <a:spcPct val="90000"/>
            </a:lnSpc>
            <a:spcBef>
              <a:spcPct val="0"/>
            </a:spcBef>
            <a:spcAft>
              <a:spcPct val="35000"/>
            </a:spcAft>
            <a:buNone/>
          </a:pPr>
          <a:endParaRPr lang="ru-RU" sz="2800" b="1" kern="1200" dirty="0">
            <a:latin typeface="Cambria" panose="02040503050406030204" pitchFamily="18" charset="0"/>
          </a:endParaRPr>
        </a:p>
        <a:p>
          <a:pPr marL="0" lvl="0" indent="0" algn="ctr" defTabSz="1244600">
            <a:lnSpc>
              <a:spcPct val="90000"/>
            </a:lnSpc>
            <a:spcBef>
              <a:spcPct val="0"/>
            </a:spcBef>
            <a:spcAft>
              <a:spcPct val="35000"/>
            </a:spcAft>
            <a:buNone/>
          </a:pPr>
          <a:endParaRPr lang="ru-RU" sz="2800" b="1" kern="1200" dirty="0">
            <a:latin typeface="Cambria" panose="02040503050406030204" pitchFamily="18" charset="0"/>
          </a:endParaRPr>
        </a:p>
        <a:p>
          <a:pPr marL="0" lvl="0" indent="0" algn="ctr" defTabSz="1244600">
            <a:lnSpc>
              <a:spcPct val="90000"/>
            </a:lnSpc>
            <a:spcBef>
              <a:spcPct val="0"/>
            </a:spcBef>
            <a:spcAft>
              <a:spcPct val="35000"/>
            </a:spcAft>
            <a:buNone/>
          </a:pPr>
          <a:endParaRPr lang="ru-RU" sz="2800" b="1" kern="1200" dirty="0">
            <a:latin typeface="Cambria" panose="02040503050406030204" pitchFamily="18" charset="0"/>
          </a:endParaRPr>
        </a:p>
        <a:p>
          <a:pPr marL="0" lvl="0" indent="0" algn="ctr" defTabSz="1244600">
            <a:lnSpc>
              <a:spcPct val="90000"/>
            </a:lnSpc>
            <a:spcBef>
              <a:spcPct val="0"/>
            </a:spcBef>
            <a:spcAft>
              <a:spcPct val="35000"/>
            </a:spcAft>
            <a:buNone/>
          </a:pPr>
          <a:r>
            <a:rPr lang="ru-RU" sz="2800" b="1" kern="1200" dirty="0">
              <a:latin typeface="Cambria" panose="02040503050406030204" pitchFamily="18" charset="0"/>
            </a:rPr>
            <a:t>ИСКЛЮЧЕНИЕ ВОЗМОЖНОСТЕЙ КОРРУПЦИИ</a:t>
          </a:r>
          <a:endParaRPr lang="ru-RU" sz="2800" kern="1200" dirty="0"/>
        </a:p>
      </dsp:txBody>
      <dsp:txXfrm>
        <a:off x="0" y="0"/>
        <a:ext cx="3169009" cy="7907549"/>
      </dsp:txXfrm>
    </dsp:sp>
    <dsp:sp modelId="{D69866DA-A1E6-4127-B287-7B3E9183C4DB}">
      <dsp:nvSpPr>
        <dsp:cNvPr id="0" name=""/>
        <dsp:cNvSpPr/>
      </dsp:nvSpPr>
      <dsp:spPr>
        <a:xfrm>
          <a:off x="3406685" y="74519"/>
          <a:ext cx="12438363" cy="14903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ru-RU" sz="2400" b="0" kern="1200" dirty="0">
              <a:latin typeface="Cambria" panose="02040503050406030204" pitchFamily="18" charset="0"/>
            </a:rPr>
            <a:t>СНИЖЕНИЕ РИСКОВ НЕЭФФЕКТИВНОГО РАСХОДОВАНИЯ БЮДЖЕТНЫХ СРЕДСТВ И КОРРУПЦИИ В ЗАКУПКАХ;</a:t>
          </a:r>
          <a:endParaRPr lang="ru-RU" sz="2400" b="0" i="0" kern="1200" dirty="0">
            <a:latin typeface="Cambria" panose="02040503050406030204" pitchFamily="18" charset="0"/>
          </a:endParaRPr>
        </a:p>
      </dsp:txBody>
      <dsp:txXfrm>
        <a:off x="3406685" y="74519"/>
        <a:ext cx="12438363" cy="1490387"/>
      </dsp:txXfrm>
    </dsp:sp>
    <dsp:sp modelId="{E31CC44E-CC86-4B10-BC52-6C5EB637A543}">
      <dsp:nvSpPr>
        <dsp:cNvPr id="0" name=""/>
        <dsp:cNvSpPr/>
      </dsp:nvSpPr>
      <dsp:spPr>
        <a:xfrm>
          <a:off x="3169009" y="1564907"/>
          <a:ext cx="12676039"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8ED7B27-96DC-407B-8F27-F92430B70A5C}">
      <dsp:nvSpPr>
        <dsp:cNvPr id="0" name=""/>
        <dsp:cNvSpPr/>
      </dsp:nvSpPr>
      <dsp:spPr>
        <a:xfrm>
          <a:off x="3406685" y="1639426"/>
          <a:ext cx="12438363" cy="14903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ru-RU" sz="2400" b="0" kern="1200" dirty="0">
              <a:latin typeface="Cambria" panose="02040503050406030204" pitchFamily="18" charset="0"/>
            </a:rPr>
            <a:t>ПОВЫШЕНИЕ ЭКОНОМИЧЕСКОЙ ЭФФЕКТИВНОСТИ БЮДЖЕТНОЙ ПОДДЕРЖКИ;</a:t>
          </a:r>
        </a:p>
      </dsp:txBody>
      <dsp:txXfrm>
        <a:off x="3406685" y="1639426"/>
        <a:ext cx="12438363" cy="1490387"/>
      </dsp:txXfrm>
    </dsp:sp>
    <dsp:sp modelId="{48A0CCDF-9FDC-4ED2-B535-CB62B13945D2}">
      <dsp:nvSpPr>
        <dsp:cNvPr id="0" name=""/>
        <dsp:cNvSpPr/>
      </dsp:nvSpPr>
      <dsp:spPr>
        <a:xfrm>
          <a:off x="3169009" y="3129814"/>
          <a:ext cx="12676039"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732042D-4465-4D44-9667-13B4D64F1C6A}">
      <dsp:nvSpPr>
        <dsp:cNvPr id="0" name=""/>
        <dsp:cNvSpPr/>
      </dsp:nvSpPr>
      <dsp:spPr>
        <a:xfrm>
          <a:off x="3406685" y="3204333"/>
          <a:ext cx="12438363" cy="14903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ru-RU" sz="2400" b="0" kern="1200" dirty="0">
              <a:latin typeface="Cambria" panose="02040503050406030204" pitchFamily="18" charset="0"/>
            </a:rPr>
            <a:t>СНИЖЕНИЕ ГОСУЧАСТИЯ В ЭКОНОМИКЕ;</a:t>
          </a:r>
        </a:p>
      </dsp:txBody>
      <dsp:txXfrm>
        <a:off x="3406685" y="3204333"/>
        <a:ext cx="12438363" cy="1490387"/>
      </dsp:txXfrm>
    </dsp:sp>
    <dsp:sp modelId="{6F75BF07-CA7D-4BBE-8498-1FF83F7A1713}">
      <dsp:nvSpPr>
        <dsp:cNvPr id="0" name=""/>
        <dsp:cNvSpPr/>
      </dsp:nvSpPr>
      <dsp:spPr>
        <a:xfrm>
          <a:off x="3169009" y="4694721"/>
          <a:ext cx="12676039"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1CC157E-DB56-4864-A437-37BB0762A91F}">
      <dsp:nvSpPr>
        <dsp:cNvPr id="0" name=""/>
        <dsp:cNvSpPr/>
      </dsp:nvSpPr>
      <dsp:spPr>
        <a:xfrm>
          <a:off x="3406685" y="4769240"/>
          <a:ext cx="12438363" cy="14903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ru-RU" sz="2400" b="0" kern="1200" dirty="0">
              <a:latin typeface="Cambria" panose="02040503050406030204" pitchFamily="18" charset="0"/>
            </a:rPr>
            <a:t>КАЧЕСТВЕННАЯ ЦИФРОВИЗАЦИЯ КАК ФАКТОР СНИЖЕНИЯ КОРРУПЦИИ</a:t>
          </a:r>
        </a:p>
        <a:p>
          <a:pPr marL="0" lvl="0" indent="0" algn="l" defTabSz="1066800">
            <a:lnSpc>
              <a:spcPct val="90000"/>
            </a:lnSpc>
            <a:spcBef>
              <a:spcPct val="0"/>
            </a:spcBef>
            <a:spcAft>
              <a:spcPct val="35000"/>
            </a:spcAft>
            <a:buNone/>
          </a:pPr>
          <a:r>
            <a:rPr lang="ru-RU" sz="2400" b="0" kern="1200" dirty="0">
              <a:latin typeface="Cambria" panose="02040503050406030204" pitchFamily="18" charset="0"/>
            </a:rPr>
            <a:t> </a:t>
          </a:r>
        </a:p>
      </dsp:txBody>
      <dsp:txXfrm>
        <a:off x="3406685" y="4769240"/>
        <a:ext cx="12438363" cy="1490387"/>
      </dsp:txXfrm>
    </dsp:sp>
    <dsp:sp modelId="{D794349F-E429-4695-9D47-46B91BA1E8A5}">
      <dsp:nvSpPr>
        <dsp:cNvPr id="0" name=""/>
        <dsp:cNvSpPr/>
      </dsp:nvSpPr>
      <dsp:spPr>
        <a:xfrm>
          <a:off x="3169009" y="6259628"/>
          <a:ext cx="12676039"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C36B39F-5D63-464C-9E7C-A6DD49B77D2B}">
      <dsp:nvSpPr>
        <dsp:cNvPr id="0" name=""/>
        <dsp:cNvSpPr/>
      </dsp:nvSpPr>
      <dsp:spPr>
        <a:xfrm>
          <a:off x="3406685" y="6334147"/>
          <a:ext cx="12438363" cy="14903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ru-RU" sz="2400" b="0" kern="1200" dirty="0">
              <a:latin typeface="Cambria" panose="02040503050406030204" pitchFamily="18" charset="0"/>
            </a:rPr>
            <a:t>СОВЕРШЕНСТВОВАНИЕ ИНСТРУМЕНТОВ ВЫЯВЛЕНИЯ ПРЕДПОСЫЛОК КОРРУПЦИИ</a:t>
          </a:r>
        </a:p>
      </dsp:txBody>
      <dsp:txXfrm>
        <a:off x="3406685" y="6334147"/>
        <a:ext cx="12438363" cy="1490387"/>
      </dsp:txXfrm>
    </dsp:sp>
    <dsp:sp modelId="{7BDE3F8B-87AA-4D7B-A4F1-6C499CD041FE}">
      <dsp:nvSpPr>
        <dsp:cNvPr id="0" name=""/>
        <dsp:cNvSpPr/>
      </dsp:nvSpPr>
      <dsp:spPr>
        <a:xfrm>
          <a:off x="3169009" y="7824535"/>
          <a:ext cx="12676039"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7.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8.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7924800" cy="51593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10358438" y="0"/>
            <a:ext cx="7924800" cy="515938"/>
          </a:xfrm>
          <a:prstGeom prst="rect">
            <a:avLst/>
          </a:prstGeom>
        </p:spPr>
        <p:txBody>
          <a:bodyPr vert="horz" lIns="91440" tIns="45720" rIns="91440" bIns="45720" rtlCol="0"/>
          <a:lstStyle>
            <a:lvl1pPr algn="r">
              <a:defRPr sz="1200"/>
            </a:lvl1pPr>
          </a:lstStyle>
          <a:p>
            <a:fld id="{CC9BC1CB-095B-4D39-A251-293414A388B1}" type="datetimeFigureOut">
              <a:rPr lang="ru-RU" smtClean="0"/>
              <a:pPr/>
              <a:t>01.07.2023</a:t>
            </a:fld>
            <a:endParaRPr lang="ru-RU"/>
          </a:p>
        </p:txBody>
      </p:sp>
      <p:sp>
        <p:nvSpPr>
          <p:cNvPr id="4" name="Образ слайда 3"/>
          <p:cNvSpPr>
            <a:spLocks noGrp="1" noRot="1" noChangeAspect="1"/>
          </p:cNvSpPr>
          <p:nvPr>
            <p:ph type="sldImg" idx="2"/>
          </p:nvPr>
        </p:nvSpPr>
        <p:spPr>
          <a:xfrm>
            <a:off x="6057900" y="1287463"/>
            <a:ext cx="6172200" cy="347345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1828800" y="4953000"/>
            <a:ext cx="14630400" cy="4054475"/>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9777413"/>
            <a:ext cx="7924800" cy="51593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10358438" y="9777413"/>
            <a:ext cx="7924800" cy="515937"/>
          </a:xfrm>
          <a:prstGeom prst="rect">
            <a:avLst/>
          </a:prstGeom>
        </p:spPr>
        <p:txBody>
          <a:bodyPr vert="horz" lIns="91440" tIns="45720" rIns="91440" bIns="45720" rtlCol="0" anchor="b"/>
          <a:lstStyle>
            <a:lvl1pPr algn="r">
              <a:defRPr sz="1200"/>
            </a:lvl1pPr>
          </a:lstStyle>
          <a:p>
            <a:fld id="{B01A76FD-527E-4C71-A1A9-372CDF9F3137}" type="slidenum">
              <a:rPr lang="ru-RU" smtClean="0"/>
              <a:pPr/>
              <a:t>‹#›</a:t>
            </a:fld>
            <a:endParaRPr lang="ru-RU"/>
          </a:p>
        </p:txBody>
      </p:sp>
    </p:spTree>
    <p:extLst>
      <p:ext uri="{BB962C8B-B14F-4D97-AF65-F5344CB8AC3E}">
        <p14:creationId xmlns="" xmlns:p14="http://schemas.microsoft.com/office/powerpoint/2010/main" val="33062295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dirty="0"/>
              <a:t> 6) коррупция – незаконное использование лицами, занимающими ответственную государственную должность, лицами, уполномоченными на выполнение государственных функций, лицами, приравненными к лицам, уполномоченным на выполнение государственных функций, должностными лицами своих должностных (служебных) полномочий и связанных с ними возможностей в целях получения или извлечения лично или через посредников имущественных (неимущественных) благ и преимуществ для себя либо третьих лиц, а равно подкуп данных лиц путем предоставления благ и преимуществ;</a:t>
            </a:r>
            <a:endParaRPr lang="x-none" dirty="0"/>
          </a:p>
        </p:txBody>
      </p:sp>
      <p:sp>
        <p:nvSpPr>
          <p:cNvPr id="4" name="Footer Placeholder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non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8C0DB2-C101-44A1-B8BE-B1A5A0B5F977}" type="slidenum">
              <a:rPr kumimoji="0" lang="x-non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x-non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 xmlns:p14="http://schemas.microsoft.com/office/powerpoint/2010/main" val="13549272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Footer Placeholder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non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8C0DB2-C101-44A1-B8BE-B1A5A0B5F977}" type="slidenum">
              <a:rPr kumimoji="0" lang="x-non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x-non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 xmlns:p14="http://schemas.microsoft.com/office/powerpoint/2010/main" val="10086576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Footer Placeholder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non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8C0DB2-C101-44A1-B8BE-B1A5A0B5F977}" type="slidenum">
              <a:rPr kumimoji="0" lang="x-non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x-non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 xmlns:p14="http://schemas.microsoft.com/office/powerpoint/2010/main" val="40974792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Footer Placeholder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non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8C0DB2-C101-44A1-B8BE-B1A5A0B5F977}" type="slidenum">
              <a:rPr kumimoji="0" lang="x-non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x-non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 xmlns:p14="http://schemas.microsoft.com/office/powerpoint/2010/main" val="26716838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Footer Placeholder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non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8C0DB2-C101-44A1-B8BE-B1A5A0B5F977}" type="slidenum">
              <a:rPr kumimoji="0" lang="x-non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x-non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 xmlns:p14="http://schemas.microsoft.com/office/powerpoint/2010/main" val="25658291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Footer Placeholder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non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8C0DB2-C101-44A1-B8BE-B1A5A0B5F977}" type="slidenum">
              <a:rPr kumimoji="0" lang="x-non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x-non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 xmlns:p14="http://schemas.microsoft.com/office/powerpoint/2010/main" val="8681995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endParaRPr lang="ru-RU" dirty="0"/>
          </a:p>
        </p:txBody>
      </p:sp>
      <p:sp>
        <p:nvSpPr>
          <p:cNvPr id="4" name="Footer Placeholder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non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8C0DB2-C101-44A1-B8BE-B1A5A0B5F977}" type="slidenum">
              <a:rPr kumimoji="0" lang="x-non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x-non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 xmlns:p14="http://schemas.microsoft.com/office/powerpoint/2010/main" val="13465597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Footer Placeholder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non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8C0DB2-C101-44A1-B8BE-B1A5A0B5F977}" type="slidenum">
              <a:rPr kumimoji="0" lang="x-non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x-non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 xmlns:p14="http://schemas.microsoft.com/office/powerpoint/2010/main" val="21534764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Footer Placeholder 3"/>
          <p:cNvSpPr>
            <a:spLocks noGrp="1"/>
          </p:cNvSpPr>
          <p:nvPr>
            <p:ph type="ftr" sz="quarter" idx="4"/>
          </p:nvPr>
        </p:nvSpPr>
        <p:spPr/>
        <p:txBody>
          <a:bodyPr/>
          <a:lstStyle/>
          <a:p>
            <a:endParaRPr lang="x-none"/>
          </a:p>
        </p:txBody>
      </p:sp>
      <p:sp>
        <p:nvSpPr>
          <p:cNvPr id="5" name="Slide Number Placeholder 4"/>
          <p:cNvSpPr>
            <a:spLocks noGrp="1"/>
          </p:cNvSpPr>
          <p:nvPr>
            <p:ph type="sldNum" sz="quarter" idx="5"/>
          </p:nvPr>
        </p:nvSpPr>
        <p:spPr/>
        <p:txBody>
          <a:bodyPr/>
          <a:lstStyle/>
          <a:p>
            <a:fld id="{428C0DB2-C101-44A1-B8BE-B1A5A0B5F977}" type="slidenum">
              <a:rPr lang="x-none" smtClean="0"/>
              <a:pPr/>
              <a:t>34</a:t>
            </a:fld>
            <a:endParaRPr lang="x-none"/>
          </a:p>
        </p:txBody>
      </p:sp>
    </p:spTree>
    <p:extLst>
      <p:ext uri="{BB962C8B-B14F-4D97-AF65-F5344CB8AC3E}">
        <p14:creationId xmlns="" xmlns:p14="http://schemas.microsoft.com/office/powerpoint/2010/main" val="13385467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Footer Placeholder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non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8C0DB2-C101-44A1-B8BE-B1A5A0B5F977}" type="slidenum">
              <a:rPr kumimoji="0" lang="x-non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x-non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 xmlns:p14="http://schemas.microsoft.com/office/powerpoint/2010/main" val="6446854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Footer Placeholder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non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8C0DB2-C101-44A1-B8BE-B1A5A0B5F977}" type="slidenum">
              <a:rPr kumimoji="0" lang="x-non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x-non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 xmlns:p14="http://schemas.microsoft.com/office/powerpoint/2010/main" val="25613033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D40521C9-484E-4EA8-8750-97848BF4A691}"/>
              </a:ext>
            </a:extLst>
          </p:cNvPr>
          <p:cNvSpPr>
            <a:spLocks noGrp="1"/>
          </p:cNvSpPr>
          <p:nvPr>
            <p:ph type="ctrTitle"/>
          </p:nvPr>
        </p:nvSpPr>
        <p:spPr>
          <a:xfrm>
            <a:off x="2286000" y="1684584"/>
            <a:ext cx="13716000" cy="3583611"/>
          </a:xfrm>
        </p:spPr>
        <p:txBody>
          <a:bodyPr anchor="b"/>
          <a:lstStyle>
            <a:lvl1pPr algn="ctr">
              <a:defRPr sz="9000"/>
            </a:lvl1pPr>
          </a:lstStyle>
          <a:p>
            <a:r>
              <a:rPr lang="ru-RU"/>
              <a:t>Образец заголовка</a:t>
            </a:r>
          </a:p>
        </p:txBody>
      </p:sp>
      <p:sp>
        <p:nvSpPr>
          <p:cNvPr id="3" name="Подзаголовок 2">
            <a:extLst>
              <a:ext uri="{FF2B5EF4-FFF2-40B4-BE49-F238E27FC236}">
                <a16:creationId xmlns="" xmlns:a16="http://schemas.microsoft.com/office/drawing/2014/main" id="{A0952E13-5DFE-49CE-AA6D-7FD631813498}"/>
              </a:ext>
            </a:extLst>
          </p:cNvPr>
          <p:cNvSpPr>
            <a:spLocks noGrp="1"/>
          </p:cNvSpPr>
          <p:nvPr>
            <p:ph type="subTitle" idx="1"/>
          </p:nvPr>
        </p:nvSpPr>
        <p:spPr>
          <a:xfrm>
            <a:off x="2286000" y="5406392"/>
            <a:ext cx="13716000" cy="2485176"/>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ru-RU"/>
              <a:t>Образец подзаголовка</a:t>
            </a:r>
          </a:p>
        </p:txBody>
      </p:sp>
      <p:sp>
        <p:nvSpPr>
          <p:cNvPr id="4" name="Дата 3">
            <a:extLst>
              <a:ext uri="{FF2B5EF4-FFF2-40B4-BE49-F238E27FC236}">
                <a16:creationId xmlns="" xmlns:a16="http://schemas.microsoft.com/office/drawing/2014/main" id="{EB38DD66-C024-45E2-8CB7-9FE9EF0F22FA}"/>
              </a:ext>
            </a:extLst>
          </p:cNvPr>
          <p:cNvSpPr>
            <a:spLocks noGrp="1"/>
          </p:cNvSpPr>
          <p:nvPr>
            <p:ph type="dt" sz="half" idx="10"/>
          </p:nvPr>
        </p:nvSpPr>
        <p:spPr/>
        <p:txBody>
          <a:bodyPr/>
          <a:lstStyle/>
          <a:p>
            <a:fld id="{1D8BD707-D9CF-40AE-B4C6-C98DA3205C09}" type="datetimeFigureOut">
              <a:rPr lang="en-US" smtClean="0"/>
              <a:pPr/>
              <a:t>7/1/2023</a:t>
            </a:fld>
            <a:endParaRPr lang="en-US"/>
          </a:p>
        </p:txBody>
      </p:sp>
      <p:sp>
        <p:nvSpPr>
          <p:cNvPr id="5" name="Нижний колонтитул 4">
            <a:extLst>
              <a:ext uri="{FF2B5EF4-FFF2-40B4-BE49-F238E27FC236}">
                <a16:creationId xmlns="" xmlns:a16="http://schemas.microsoft.com/office/drawing/2014/main" id="{FB76021F-E6E9-4D3B-9365-B73997EA879D}"/>
              </a:ext>
            </a:extLst>
          </p:cNvPr>
          <p:cNvSpPr>
            <a:spLocks noGrp="1"/>
          </p:cNvSpPr>
          <p:nvPr>
            <p:ph type="ftr" sz="quarter" idx="11"/>
          </p:nvPr>
        </p:nvSpPr>
        <p:spPr/>
        <p:txBody>
          <a:bodyPr/>
          <a:lstStyle/>
          <a:p>
            <a:endParaRPr lang="en-US"/>
          </a:p>
        </p:txBody>
      </p:sp>
      <p:sp>
        <p:nvSpPr>
          <p:cNvPr id="6" name="Номер слайда 5">
            <a:extLst>
              <a:ext uri="{FF2B5EF4-FFF2-40B4-BE49-F238E27FC236}">
                <a16:creationId xmlns="" xmlns:a16="http://schemas.microsoft.com/office/drawing/2014/main" id="{F2161915-0D3F-44AC-8232-8F52031A3544}"/>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 xmlns:p14="http://schemas.microsoft.com/office/powerpoint/2010/main" val="3696234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41D4FD20-6F79-490C-A084-F217EB4C7550}"/>
              </a:ext>
            </a:extLst>
          </p:cNvPr>
          <p:cNvSpPr>
            <a:spLocks noGrp="1"/>
          </p:cNvSpPr>
          <p:nvPr>
            <p:ph type="title"/>
          </p:nvPr>
        </p:nvSpPr>
        <p:spPr/>
        <p:txBody>
          <a:bodyPr/>
          <a:lstStyle/>
          <a:p>
            <a:r>
              <a:rPr lang="ru-RU"/>
              <a:t>Образец заголовка</a:t>
            </a:r>
          </a:p>
        </p:txBody>
      </p:sp>
      <p:sp>
        <p:nvSpPr>
          <p:cNvPr id="3" name="Вертикальный текст 2">
            <a:extLst>
              <a:ext uri="{FF2B5EF4-FFF2-40B4-BE49-F238E27FC236}">
                <a16:creationId xmlns="" xmlns:a16="http://schemas.microsoft.com/office/drawing/2014/main" id="{36048C9E-2145-4721-8B4C-97EEF9E524E2}"/>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 xmlns:a16="http://schemas.microsoft.com/office/drawing/2014/main" id="{A2E4CC40-8C83-49E9-8A9A-875984086EF7}"/>
              </a:ext>
            </a:extLst>
          </p:cNvPr>
          <p:cNvSpPr>
            <a:spLocks noGrp="1"/>
          </p:cNvSpPr>
          <p:nvPr>
            <p:ph type="dt" sz="half" idx="10"/>
          </p:nvPr>
        </p:nvSpPr>
        <p:spPr/>
        <p:txBody>
          <a:bodyPr/>
          <a:lstStyle/>
          <a:p>
            <a:fld id="{1D8BD707-D9CF-40AE-B4C6-C98DA3205C09}" type="datetimeFigureOut">
              <a:rPr lang="en-US" smtClean="0"/>
              <a:pPr/>
              <a:t>7/1/2023</a:t>
            </a:fld>
            <a:endParaRPr lang="en-US"/>
          </a:p>
        </p:txBody>
      </p:sp>
      <p:sp>
        <p:nvSpPr>
          <p:cNvPr id="5" name="Нижний колонтитул 4">
            <a:extLst>
              <a:ext uri="{FF2B5EF4-FFF2-40B4-BE49-F238E27FC236}">
                <a16:creationId xmlns="" xmlns:a16="http://schemas.microsoft.com/office/drawing/2014/main" id="{74EBEA8E-74BD-4658-9309-7B1A0018F593}"/>
              </a:ext>
            </a:extLst>
          </p:cNvPr>
          <p:cNvSpPr>
            <a:spLocks noGrp="1"/>
          </p:cNvSpPr>
          <p:nvPr>
            <p:ph type="ftr" sz="quarter" idx="11"/>
          </p:nvPr>
        </p:nvSpPr>
        <p:spPr/>
        <p:txBody>
          <a:bodyPr/>
          <a:lstStyle/>
          <a:p>
            <a:endParaRPr lang="en-US"/>
          </a:p>
        </p:txBody>
      </p:sp>
      <p:sp>
        <p:nvSpPr>
          <p:cNvPr id="6" name="Номер слайда 5">
            <a:extLst>
              <a:ext uri="{FF2B5EF4-FFF2-40B4-BE49-F238E27FC236}">
                <a16:creationId xmlns="" xmlns:a16="http://schemas.microsoft.com/office/drawing/2014/main" id="{4AE8CDFA-F356-49D7-890C-DAE7BF6831EC}"/>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 xmlns:p14="http://schemas.microsoft.com/office/powerpoint/2010/main" val="1086520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 xmlns:a16="http://schemas.microsoft.com/office/drawing/2014/main" id="{A3EDFF0F-DB66-436C-8201-D0AC57026442}"/>
              </a:ext>
            </a:extLst>
          </p:cNvPr>
          <p:cNvSpPr>
            <a:spLocks noGrp="1"/>
          </p:cNvSpPr>
          <p:nvPr>
            <p:ph type="title" orient="vert"/>
          </p:nvPr>
        </p:nvSpPr>
        <p:spPr>
          <a:xfrm>
            <a:off x="13087350" y="548026"/>
            <a:ext cx="3943350" cy="8723138"/>
          </a:xfrm>
        </p:spPr>
        <p:txBody>
          <a:bodyPr vert="eaVert"/>
          <a:lstStyle/>
          <a:p>
            <a:r>
              <a:rPr lang="ru-RU"/>
              <a:t>Образец заголовка</a:t>
            </a:r>
          </a:p>
        </p:txBody>
      </p:sp>
      <p:sp>
        <p:nvSpPr>
          <p:cNvPr id="3" name="Вертикальный текст 2">
            <a:extLst>
              <a:ext uri="{FF2B5EF4-FFF2-40B4-BE49-F238E27FC236}">
                <a16:creationId xmlns="" xmlns:a16="http://schemas.microsoft.com/office/drawing/2014/main" id="{FE493554-6825-4DC3-97CD-E1AC837A5705}"/>
              </a:ext>
            </a:extLst>
          </p:cNvPr>
          <p:cNvSpPr>
            <a:spLocks noGrp="1"/>
          </p:cNvSpPr>
          <p:nvPr>
            <p:ph type="body" orient="vert" idx="1"/>
          </p:nvPr>
        </p:nvSpPr>
        <p:spPr>
          <a:xfrm>
            <a:off x="1257300" y="548026"/>
            <a:ext cx="11601450" cy="87231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 xmlns:a16="http://schemas.microsoft.com/office/drawing/2014/main" id="{1943BC1A-F3AC-459E-8E0A-24DBB4974D52}"/>
              </a:ext>
            </a:extLst>
          </p:cNvPr>
          <p:cNvSpPr>
            <a:spLocks noGrp="1"/>
          </p:cNvSpPr>
          <p:nvPr>
            <p:ph type="dt" sz="half" idx="10"/>
          </p:nvPr>
        </p:nvSpPr>
        <p:spPr/>
        <p:txBody>
          <a:bodyPr/>
          <a:lstStyle/>
          <a:p>
            <a:fld id="{1D8BD707-D9CF-40AE-B4C6-C98DA3205C09}" type="datetimeFigureOut">
              <a:rPr lang="en-US" smtClean="0"/>
              <a:pPr/>
              <a:t>7/1/2023</a:t>
            </a:fld>
            <a:endParaRPr lang="en-US"/>
          </a:p>
        </p:txBody>
      </p:sp>
      <p:sp>
        <p:nvSpPr>
          <p:cNvPr id="5" name="Нижний колонтитул 4">
            <a:extLst>
              <a:ext uri="{FF2B5EF4-FFF2-40B4-BE49-F238E27FC236}">
                <a16:creationId xmlns="" xmlns:a16="http://schemas.microsoft.com/office/drawing/2014/main" id="{C0AD80D9-A6DC-4665-8B7D-A14BAA6AABE4}"/>
              </a:ext>
            </a:extLst>
          </p:cNvPr>
          <p:cNvSpPr>
            <a:spLocks noGrp="1"/>
          </p:cNvSpPr>
          <p:nvPr>
            <p:ph type="ftr" sz="quarter" idx="11"/>
          </p:nvPr>
        </p:nvSpPr>
        <p:spPr/>
        <p:txBody>
          <a:bodyPr/>
          <a:lstStyle/>
          <a:p>
            <a:endParaRPr lang="en-US"/>
          </a:p>
        </p:txBody>
      </p:sp>
      <p:sp>
        <p:nvSpPr>
          <p:cNvPr id="6" name="Номер слайда 5">
            <a:extLst>
              <a:ext uri="{FF2B5EF4-FFF2-40B4-BE49-F238E27FC236}">
                <a16:creationId xmlns="" xmlns:a16="http://schemas.microsoft.com/office/drawing/2014/main" id="{6D9F69F0-F931-4309-80FA-2BC651F64370}"/>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 xmlns:p14="http://schemas.microsoft.com/office/powerpoint/2010/main" val="7948291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Пользовательский макет">
    <p:spTree>
      <p:nvGrpSpPr>
        <p:cNvPr id="1" name=""/>
        <p:cNvGrpSpPr/>
        <p:nvPr/>
      </p:nvGrpSpPr>
      <p:grpSpPr>
        <a:xfrm>
          <a:off x="0" y="0"/>
          <a:ext cx="0" cy="0"/>
          <a:chOff x="0" y="0"/>
          <a:chExt cx="0" cy="0"/>
        </a:xfrm>
      </p:grpSpPr>
      <p:pic>
        <p:nvPicPr>
          <p:cNvPr id="2" name="Рисунок 1"/>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0" y="1651"/>
            <a:ext cx="18288000" cy="10290048"/>
          </a:xfrm>
          <a:prstGeom prst="rect">
            <a:avLst/>
          </a:prstGeom>
        </p:spPr>
      </p:pic>
    </p:spTree>
    <p:extLst>
      <p:ext uri="{BB962C8B-B14F-4D97-AF65-F5344CB8AC3E}">
        <p14:creationId xmlns="" xmlns:p14="http://schemas.microsoft.com/office/powerpoint/2010/main" val="1312178119"/>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A506E360-CD59-BE44-BAF8-C665EAEAD0EB}"/>
              </a:ext>
            </a:extLst>
          </p:cNvPr>
          <p:cNvSpPr>
            <a:spLocks noGrp="1"/>
          </p:cNvSpPr>
          <p:nvPr>
            <p:ph type="ctrTitle"/>
          </p:nvPr>
        </p:nvSpPr>
        <p:spPr>
          <a:xfrm>
            <a:off x="2286000" y="1684584"/>
            <a:ext cx="13716000" cy="3583611"/>
          </a:xfrm>
        </p:spPr>
        <p:txBody>
          <a:bodyPr anchor="b"/>
          <a:lstStyle>
            <a:lvl1pPr algn="ctr">
              <a:defRPr sz="6750"/>
            </a:lvl1pPr>
          </a:lstStyle>
          <a:p>
            <a:r>
              <a:rPr lang="ru-RU"/>
              <a:t>Образец заголовка</a:t>
            </a:r>
          </a:p>
        </p:txBody>
      </p:sp>
      <p:sp>
        <p:nvSpPr>
          <p:cNvPr id="3" name="Подзаголовок 2">
            <a:extLst>
              <a:ext uri="{FF2B5EF4-FFF2-40B4-BE49-F238E27FC236}">
                <a16:creationId xmlns="" xmlns:a16="http://schemas.microsoft.com/office/drawing/2014/main" id="{41950A70-B886-5844-AE86-EDC19473833B}"/>
              </a:ext>
            </a:extLst>
          </p:cNvPr>
          <p:cNvSpPr>
            <a:spLocks noGrp="1"/>
          </p:cNvSpPr>
          <p:nvPr>
            <p:ph type="subTitle" idx="1"/>
          </p:nvPr>
        </p:nvSpPr>
        <p:spPr>
          <a:xfrm>
            <a:off x="2286000" y="5406392"/>
            <a:ext cx="13716000" cy="2485176"/>
          </a:xfrm>
        </p:spPr>
        <p:txBody>
          <a:bodyPr/>
          <a:lstStyle>
            <a:lvl1pPr marL="0" indent="0" algn="ctr">
              <a:buNone/>
              <a:defRPr sz="2700"/>
            </a:lvl1pPr>
            <a:lvl2pPr marL="514350" indent="0" algn="ctr">
              <a:buNone/>
              <a:defRPr sz="2250"/>
            </a:lvl2pPr>
            <a:lvl3pPr marL="1028700" indent="0" algn="ctr">
              <a:buNone/>
              <a:defRPr sz="2025"/>
            </a:lvl3pPr>
            <a:lvl4pPr marL="1543050" indent="0" algn="ctr">
              <a:buNone/>
              <a:defRPr sz="1800"/>
            </a:lvl4pPr>
            <a:lvl5pPr marL="2057400" indent="0" algn="ctr">
              <a:buNone/>
              <a:defRPr sz="1800"/>
            </a:lvl5pPr>
            <a:lvl6pPr marL="2571750" indent="0" algn="ctr">
              <a:buNone/>
              <a:defRPr sz="1800"/>
            </a:lvl6pPr>
            <a:lvl7pPr marL="3086100" indent="0" algn="ctr">
              <a:buNone/>
              <a:defRPr sz="1800"/>
            </a:lvl7pPr>
            <a:lvl8pPr marL="3600450" indent="0" algn="ctr">
              <a:buNone/>
              <a:defRPr sz="1800"/>
            </a:lvl8pPr>
            <a:lvl9pPr marL="4114800" indent="0" algn="ctr">
              <a:buNone/>
              <a:defRPr sz="1800"/>
            </a:lvl9pPr>
          </a:lstStyle>
          <a:p>
            <a:r>
              <a:rPr lang="ru-RU"/>
              <a:t>Образец подзаголовка</a:t>
            </a:r>
          </a:p>
        </p:txBody>
      </p:sp>
      <p:sp>
        <p:nvSpPr>
          <p:cNvPr id="4" name="Дата 3">
            <a:extLst>
              <a:ext uri="{FF2B5EF4-FFF2-40B4-BE49-F238E27FC236}">
                <a16:creationId xmlns="" xmlns:a16="http://schemas.microsoft.com/office/drawing/2014/main" id="{FAD3B2FF-6540-2D47-8D33-03F20384312A}"/>
              </a:ext>
            </a:extLst>
          </p:cNvPr>
          <p:cNvSpPr>
            <a:spLocks noGrp="1"/>
          </p:cNvSpPr>
          <p:nvPr>
            <p:ph type="dt" sz="half" idx="10"/>
          </p:nvPr>
        </p:nvSpPr>
        <p:spPr/>
        <p:txBody>
          <a:bodyPr/>
          <a:lstStyle/>
          <a:p>
            <a:pPr defTabSz="1028700">
              <a:defRPr/>
            </a:pPr>
            <a:fld id="{3CA36274-17BB-9343-B086-FA539973A2E1}" type="datetimeFigureOut">
              <a:rPr lang="ru-RU" smtClean="0">
                <a:solidFill>
                  <a:prstClr val="black">
                    <a:tint val="75000"/>
                  </a:prstClr>
                </a:solidFill>
              </a:rPr>
              <a:pPr defTabSz="1028700">
                <a:defRPr/>
              </a:pPr>
              <a:t>01.07.2023</a:t>
            </a:fld>
            <a:endParaRPr lang="ru-RU">
              <a:solidFill>
                <a:prstClr val="black">
                  <a:tint val="75000"/>
                </a:prstClr>
              </a:solidFill>
            </a:endParaRPr>
          </a:p>
        </p:txBody>
      </p:sp>
      <p:sp>
        <p:nvSpPr>
          <p:cNvPr id="5" name="Нижний колонтитул 4">
            <a:extLst>
              <a:ext uri="{FF2B5EF4-FFF2-40B4-BE49-F238E27FC236}">
                <a16:creationId xmlns="" xmlns:a16="http://schemas.microsoft.com/office/drawing/2014/main" id="{F5738A53-9A10-FF43-87BE-E847CC352E9D}"/>
              </a:ext>
            </a:extLst>
          </p:cNvPr>
          <p:cNvSpPr>
            <a:spLocks noGrp="1"/>
          </p:cNvSpPr>
          <p:nvPr>
            <p:ph type="ftr" sz="quarter" idx="11"/>
          </p:nvPr>
        </p:nvSpPr>
        <p:spPr/>
        <p:txBody>
          <a:bodyPr/>
          <a:lstStyle/>
          <a:p>
            <a:pPr defTabSz="1028700">
              <a:defRPr/>
            </a:pPr>
            <a:endParaRPr lang="ru-RU">
              <a:solidFill>
                <a:prstClr val="black">
                  <a:tint val="75000"/>
                </a:prstClr>
              </a:solidFill>
            </a:endParaRPr>
          </a:p>
        </p:txBody>
      </p:sp>
      <p:sp>
        <p:nvSpPr>
          <p:cNvPr id="6" name="Номер слайда 5">
            <a:extLst>
              <a:ext uri="{FF2B5EF4-FFF2-40B4-BE49-F238E27FC236}">
                <a16:creationId xmlns="" xmlns:a16="http://schemas.microsoft.com/office/drawing/2014/main" id="{ECDB3EF4-4264-4E40-9A14-9467B6B4C472}"/>
              </a:ext>
            </a:extLst>
          </p:cNvPr>
          <p:cNvSpPr>
            <a:spLocks noGrp="1"/>
          </p:cNvSpPr>
          <p:nvPr>
            <p:ph type="sldNum" sz="quarter" idx="12"/>
          </p:nvPr>
        </p:nvSpPr>
        <p:spPr/>
        <p:txBody>
          <a:bodyPr/>
          <a:lstStyle/>
          <a:p>
            <a:pPr defTabSz="1028700">
              <a:defRPr/>
            </a:pPr>
            <a:fld id="{0EF42C5D-2B6E-5F40-9D4C-5F2ED6FF72F7}" type="slidenum">
              <a:rPr lang="ru-RU" smtClean="0">
                <a:solidFill>
                  <a:prstClr val="black">
                    <a:tint val="75000"/>
                  </a:prstClr>
                </a:solidFill>
              </a:rPr>
              <a:pPr defTabSz="1028700">
                <a:defRPr/>
              </a:pPr>
              <a:t>‹#›</a:t>
            </a:fld>
            <a:endParaRPr lang="ru-RU">
              <a:solidFill>
                <a:prstClr val="black">
                  <a:tint val="75000"/>
                </a:prstClr>
              </a:solidFill>
            </a:endParaRPr>
          </a:p>
        </p:txBody>
      </p:sp>
    </p:spTree>
    <p:extLst>
      <p:ext uri="{BB962C8B-B14F-4D97-AF65-F5344CB8AC3E}">
        <p14:creationId xmlns="" xmlns:p14="http://schemas.microsoft.com/office/powerpoint/2010/main" val="17985834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D30219D9-B42D-404D-A05B-BD83D930BF9A}"/>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 xmlns:a16="http://schemas.microsoft.com/office/drawing/2014/main" id="{E770D20B-CEB3-8D46-B644-1B0F19A1EB8C}"/>
              </a:ext>
            </a:extLst>
          </p:cNvPr>
          <p:cNvSpPr>
            <a:spLocks noGrp="1"/>
          </p:cNvSpPr>
          <p:nvPr>
            <p:ph idx="1"/>
          </p:nvPr>
        </p:nvSpPr>
        <p:spPr/>
        <p:txBody>
          <a:bodyPr/>
          <a:lstStyle/>
          <a:p>
            <a:r>
              <a:rPr lang="ru-RU"/>
              <a:t>Образец текста
Второй уровень
Третий уровень
Четвертый уровень
Пятый уровень</a:t>
            </a:r>
          </a:p>
        </p:txBody>
      </p:sp>
      <p:sp>
        <p:nvSpPr>
          <p:cNvPr id="4" name="Дата 3">
            <a:extLst>
              <a:ext uri="{FF2B5EF4-FFF2-40B4-BE49-F238E27FC236}">
                <a16:creationId xmlns="" xmlns:a16="http://schemas.microsoft.com/office/drawing/2014/main" id="{0B852EA6-DBCE-0144-A480-D237EE2457B6}"/>
              </a:ext>
            </a:extLst>
          </p:cNvPr>
          <p:cNvSpPr>
            <a:spLocks noGrp="1"/>
          </p:cNvSpPr>
          <p:nvPr>
            <p:ph type="dt" sz="half" idx="10"/>
          </p:nvPr>
        </p:nvSpPr>
        <p:spPr/>
        <p:txBody>
          <a:bodyPr/>
          <a:lstStyle/>
          <a:p>
            <a:pPr defTabSz="1028700">
              <a:defRPr/>
            </a:pPr>
            <a:fld id="{3CA36274-17BB-9343-B086-FA539973A2E1}" type="datetimeFigureOut">
              <a:rPr lang="ru-RU" smtClean="0">
                <a:solidFill>
                  <a:prstClr val="black">
                    <a:tint val="75000"/>
                  </a:prstClr>
                </a:solidFill>
              </a:rPr>
              <a:pPr defTabSz="1028700">
                <a:defRPr/>
              </a:pPr>
              <a:t>01.07.2023</a:t>
            </a:fld>
            <a:endParaRPr lang="ru-RU">
              <a:solidFill>
                <a:prstClr val="black">
                  <a:tint val="75000"/>
                </a:prstClr>
              </a:solidFill>
            </a:endParaRPr>
          </a:p>
        </p:txBody>
      </p:sp>
      <p:sp>
        <p:nvSpPr>
          <p:cNvPr id="5" name="Нижний колонтитул 4">
            <a:extLst>
              <a:ext uri="{FF2B5EF4-FFF2-40B4-BE49-F238E27FC236}">
                <a16:creationId xmlns="" xmlns:a16="http://schemas.microsoft.com/office/drawing/2014/main" id="{0406CF56-ABEF-F746-8C1C-66E5AB7A19A1}"/>
              </a:ext>
            </a:extLst>
          </p:cNvPr>
          <p:cNvSpPr>
            <a:spLocks noGrp="1"/>
          </p:cNvSpPr>
          <p:nvPr>
            <p:ph type="ftr" sz="quarter" idx="11"/>
          </p:nvPr>
        </p:nvSpPr>
        <p:spPr/>
        <p:txBody>
          <a:bodyPr/>
          <a:lstStyle/>
          <a:p>
            <a:pPr defTabSz="1028700">
              <a:defRPr/>
            </a:pPr>
            <a:endParaRPr lang="ru-RU">
              <a:solidFill>
                <a:prstClr val="black">
                  <a:tint val="75000"/>
                </a:prstClr>
              </a:solidFill>
            </a:endParaRPr>
          </a:p>
        </p:txBody>
      </p:sp>
      <p:sp>
        <p:nvSpPr>
          <p:cNvPr id="6" name="Номер слайда 5">
            <a:extLst>
              <a:ext uri="{FF2B5EF4-FFF2-40B4-BE49-F238E27FC236}">
                <a16:creationId xmlns="" xmlns:a16="http://schemas.microsoft.com/office/drawing/2014/main" id="{4B8ADB65-533A-4F4B-A0F5-8D9795722880}"/>
              </a:ext>
            </a:extLst>
          </p:cNvPr>
          <p:cNvSpPr>
            <a:spLocks noGrp="1"/>
          </p:cNvSpPr>
          <p:nvPr>
            <p:ph type="sldNum" sz="quarter" idx="12"/>
          </p:nvPr>
        </p:nvSpPr>
        <p:spPr/>
        <p:txBody>
          <a:bodyPr/>
          <a:lstStyle/>
          <a:p>
            <a:pPr defTabSz="1028700">
              <a:defRPr/>
            </a:pPr>
            <a:fld id="{0EF42C5D-2B6E-5F40-9D4C-5F2ED6FF72F7}" type="slidenum">
              <a:rPr lang="ru-RU" smtClean="0">
                <a:solidFill>
                  <a:prstClr val="black">
                    <a:tint val="75000"/>
                  </a:prstClr>
                </a:solidFill>
              </a:rPr>
              <a:pPr defTabSz="1028700">
                <a:defRPr/>
              </a:pPr>
              <a:t>‹#›</a:t>
            </a:fld>
            <a:endParaRPr lang="ru-RU">
              <a:solidFill>
                <a:prstClr val="black">
                  <a:tint val="75000"/>
                </a:prstClr>
              </a:solidFill>
            </a:endParaRPr>
          </a:p>
        </p:txBody>
      </p:sp>
    </p:spTree>
    <p:extLst>
      <p:ext uri="{BB962C8B-B14F-4D97-AF65-F5344CB8AC3E}">
        <p14:creationId xmlns="" xmlns:p14="http://schemas.microsoft.com/office/powerpoint/2010/main" val="40433512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21E93E58-626D-7D4E-9CCF-0E1B01A83BC4}"/>
              </a:ext>
            </a:extLst>
          </p:cNvPr>
          <p:cNvSpPr>
            <a:spLocks noGrp="1"/>
          </p:cNvSpPr>
          <p:nvPr>
            <p:ph type="title"/>
          </p:nvPr>
        </p:nvSpPr>
        <p:spPr>
          <a:xfrm>
            <a:off x="1247777" y="2566194"/>
            <a:ext cx="15773400" cy="4281747"/>
          </a:xfrm>
        </p:spPr>
        <p:txBody>
          <a:bodyPr anchor="b"/>
          <a:lstStyle>
            <a:lvl1pPr>
              <a:defRPr sz="6750"/>
            </a:lvl1pPr>
          </a:lstStyle>
          <a:p>
            <a:r>
              <a:rPr lang="ru-RU"/>
              <a:t>Образец заголовка</a:t>
            </a:r>
          </a:p>
        </p:txBody>
      </p:sp>
      <p:sp>
        <p:nvSpPr>
          <p:cNvPr id="3" name="Текст 2">
            <a:extLst>
              <a:ext uri="{FF2B5EF4-FFF2-40B4-BE49-F238E27FC236}">
                <a16:creationId xmlns="" xmlns:a16="http://schemas.microsoft.com/office/drawing/2014/main" id="{2F2C5636-DD4E-B748-99B0-6ED6929C99E7}"/>
              </a:ext>
            </a:extLst>
          </p:cNvPr>
          <p:cNvSpPr>
            <a:spLocks noGrp="1"/>
          </p:cNvSpPr>
          <p:nvPr>
            <p:ph type="body" idx="1"/>
          </p:nvPr>
        </p:nvSpPr>
        <p:spPr>
          <a:xfrm>
            <a:off x="1247777" y="6888448"/>
            <a:ext cx="15773400" cy="2251670"/>
          </a:xfrm>
        </p:spPr>
        <p:txBody>
          <a:bodyPr/>
          <a:lstStyle>
            <a:lvl1pPr marL="0" indent="0">
              <a:buNone/>
              <a:defRPr sz="2700">
                <a:solidFill>
                  <a:schemeClr val="tx1">
                    <a:tint val="75000"/>
                  </a:schemeClr>
                </a:solidFill>
              </a:defRPr>
            </a:lvl1pPr>
            <a:lvl2pPr marL="514350" indent="0">
              <a:buNone/>
              <a:defRPr sz="2250">
                <a:solidFill>
                  <a:schemeClr val="tx1">
                    <a:tint val="75000"/>
                  </a:schemeClr>
                </a:solidFill>
              </a:defRPr>
            </a:lvl2pPr>
            <a:lvl3pPr marL="1028700" indent="0">
              <a:buNone/>
              <a:defRPr sz="2025">
                <a:solidFill>
                  <a:schemeClr val="tx1">
                    <a:tint val="75000"/>
                  </a:schemeClr>
                </a:solidFill>
              </a:defRPr>
            </a:lvl3pPr>
            <a:lvl4pPr marL="1543050" indent="0">
              <a:buNone/>
              <a:defRPr sz="1800">
                <a:solidFill>
                  <a:schemeClr val="tx1">
                    <a:tint val="75000"/>
                  </a:schemeClr>
                </a:solidFill>
              </a:defRPr>
            </a:lvl4pPr>
            <a:lvl5pPr marL="2057400" indent="0">
              <a:buNone/>
              <a:defRPr sz="1800">
                <a:solidFill>
                  <a:schemeClr val="tx1">
                    <a:tint val="75000"/>
                  </a:schemeClr>
                </a:solidFill>
              </a:defRPr>
            </a:lvl5pPr>
            <a:lvl6pPr marL="2571750" indent="0">
              <a:buNone/>
              <a:defRPr sz="1800">
                <a:solidFill>
                  <a:schemeClr val="tx1">
                    <a:tint val="75000"/>
                  </a:schemeClr>
                </a:solidFill>
              </a:defRPr>
            </a:lvl6pPr>
            <a:lvl7pPr marL="3086100" indent="0">
              <a:buNone/>
              <a:defRPr sz="1800">
                <a:solidFill>
                  <a:schemeClr val="tx1">
                    <a:tint val="75000"/>
                  </a:schemeClr>
                </a:solidFill>
              </a:defRPr>
            </a:lvl7pPr>
            <a:lvl8pPr marL="3600450" indent="0">
              <a:buNone/>
              <a:defRPr sz="1800">
                <a:solidFill>
                  <a:schemeClr val="tx1">
                    <a:tint val="75000"/>
                  </a:schemeClr>
                </a:solidFill>
              </a:defRPr>
            </a:lvl8pPr>
            <a:lvl9pPr marL="4114800" indent="0">
              <a:buNone/>
              <a:defRPr sz="1800">
                <a:solidFill>
                  <a:schemeClr val="tx1">
                    <a:tint val="75000"/>
                  </a:schemeClr>
                </a:solidFill>
              </a:defRPr>
            </a:lvl9pPr>
          </a:lstStyle>
          <a:p>
            <a:r>
              <a:rPr lang="ru-RU"/>
              <a:t>Образец текста
Второй уровень
Третий уровень
Четвертый уровень
Пятый уровень</a:t>
            </a:r>
          </a:p>
        </p:txBody>
      </p:sp>
      <p:sp>
        <p:nvSpPr>
          <p:cNvPr id="4" name="Дата 3">
            <a:extLst>
              <a:ext uri="{FF2B5EF4-FFF2-40B4-BE49-F238E27FC236}">
                <a16:creationId xmlns="" xmlns:a16="http://schemas.microsoft.com/office/drawing/2014/main" id="{21DAF1A8-B220-5A46-BFE8-652E579D34AE}"/>
              </a:ext>
            </a:extLst>
          </p:cNvPr>
          <p:cNvSpPr>
            <a:spLocks noGrp="1"/>
          </p:cNvSpPr>
          <p:nvPr>
            <p:ph type="dt" sz="half" idx="10"/>
          </p:nvPr>
        </p:nvSpPr>
        <p:spPr/>
        <p:txBody>
          <a:bodyPr/>
          <a:lstStyle/>
          <a:p>
            <a:pPr defTabSz="1028700">
              <a:defRPr/>
            </a:pPr>
            <a:fld id="{3CA36274-17BB-9343-B086-FA539973A2E1}" type="datetimeFigureOut">
              <a:rPr lang="ru-RU" smtClean="0">
                <a:solidFill>
                  <a:prstClr val="black">
                    <a:tint val="75000"/>
                  </a:prstClr>
                </a:solidFill>
              </a:rPr>
              <a:pPr defTabSz="1028700">
                <a:defRPr/>
              </a:pPr>
              <a:t>01.07.2023</a:t>
            </a:fld>
            <a:endParaRPr lang="ru-RU">
              <a:solidFill>
                <a:prstClr val="black">
                  <a:tint val="75000"/>
                </a:prstClr>
              </a:solidFill>
            </a:endParaRPr>
          </a:p>
        </p:txBody>
      </p:sp>
      <p:sp>
        <p:nvSpPr>
          <p:cNvPr id="5" name="Нижний колонтитул 4">
            <a:extLst>
              <a:ext uri="{FF2B5EF4-FFF2-40B4-BE49-F238E27FC236}">
                <a16:creationId xmlns="" xmlns:a16="http://schemas.microsoft.com/office/drawing/2014/main" id="{DF532751-3B2C-2B4A-9999-096D80E39DF8}"/>
              </a:ext>
            </a:extLst>
          </p:cNvPr>
          <p:cNvSpPr>
            <a:spLocks noGrp="1"/>
          </p:cNvSpPr>
          <p:nvPr>
            <p:ph type="ftr" sz="quarter" idx="11"/>
          </p:nvPr>
        </p:nvSpPr>
        <p:spPr/>
        <p:txBody>
          <a:bodyPr/>
          <a:lstStyle/>
          <a:p>
            <a:pPr defTabSz="1028700">
              <a:defRPr/>
            </a:pPr>
            <a:endParaRPr lang="ru-RU">
              <a:solidFill>
                <a:prstClr val="black">
                  <a:tint val="75000"/>
                </a:prstClr>
              </a:solidFill>
            </a:endParaRPr>
          </a:p>
        </p:txBody>
      </p:sp>
      <p:sp>
        <p:nvSpPr>
          <p:cNvPr id="6" name="Номер слайда 5">
            <a:extLst>
              <a:ext uri="{FF2B5EF4-FFF2-40B4-BE49-F238E27FC236}">
                <a16:creationId xmlns="" xmlns:a16="http://schemas.microsoft.com/office/drawing/2014/main" id="{1372D97D-CDC4-CA4A-824A-A5D06E4075EF}"/>
              </a:ext>
            </a:extLst>
          </p:cNvPr>
          <p:cNvSpPr>
            <a:spLocks noGrp="1"/>
          </p:cNvSpPr>
          <p:nvPr>
            <p:ph type="sldNum" sz="quarter" idx="12"/>
          </p:nvPr>
        </p:nvSpPr>
        <p:spPr/>
        <p:txBody>
          <a:bodyPr/>
          <a:lstStyle/>
          <a:p>
            <a:pPr defTabSz="1028700">
              <a:defRPr/>
            </a:pPr>
            <a:fld id="{0EF42C5D-2B6E-5F40-9D4C-5F2ED6FF72F7}" type="slidenum">
              <a:rPr lang="ru-RU" smtClean="0">
                <a:solidFill>
                  <a:prstClr val="black">
                    <a:tint val="75000"/>
                  </a:prstClr>
                </a:solidFill>
              </a:rPr>
              <a:pPr defTabSz="1028700">
                <a:defRPr/>
              </a:pPr>
              <a:t>‹#›</a:t>
            </a:fld>
            <a:endParaRPr lang="ru-RU">
              <a:solidFill>
                <a:prstClr val="black">
                  <a:tint val="75000"/>
                </a:prstClr>
              </a:solidFill>
            </a:endParaRPr>
          </a:p>
        </p:txBody>
      </p:sp>
    </p:spTree>
    <p:extLst>
      <p:ext uri="{BB962C8B-B14F-4D97-AF65-F5344CB8AC3E}">
        <p14:creationId xmlns="" xmlns:p14="http://schemas.microsoft.com/office/powerpoint/2010/main" val="27567187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E9380F5F-DB07-964B-AFDD-549536F63D69}"/>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 xmlns:a16="http://schemas.microsoft.com/office/drawing/2014/main" id="{EA5623C9-FF6B-9C47-ADD1-F3EC1761E213}"/>
              </a:ext>
            </a:extLst>
          </p:cNvPr>
          <p:cNvSpPr>
            <a:spLocks noGrp="1"/>
          </p:cNvSpPr>
          <p:nvPr>
            <p:ph sz="half" idx="1"/>
          </p:nvPr>
        </p:nvSpPr>
        <p:spPr>
          <a:xfrm>
            <a:off x="1257300" y="2740128"/>
            <a:ext cx="7772400" cy="6531036"/>
          </a:xfrm>
        </p:spPr>
        <p:txBody>
          <a:bodyPr/>
          <a:lstStyle/>
          <a:p>
            <a:r>
              <a:rPr lang="ru-RU"/>
              <a:t>Образец текста
Второй уровень
Третий уровень
Четвертый уровень
Пятый уровень</a:t>
            </a:r>
          </a:p>
        </p:txBody>
      </p:sp>
      <p:sp>
        <p:nvSpPr>
          <p:cNvPr id="4" name="Объект 3">
            <a:extLst>
              <a:ext uri="{FF2B5EF4-FFF2-40B4-BE49-F238E27FC236}">
                <a16:creationId xmlns="" xmlns:a16="http://schemas.microsoft.com/office/drawing/2014/main" id="{6B00E532-248F-AC47-A0A8-FE0E14B2BA36}"/>
              </a:ext>
            </a:extLst>
          </p:cNvPr>
          <p:cNvSpPr>
            <a:spLocks noGrp="1"/>
          </p:cNvSpPr>
          <p:nvPr>
            <p:ph sz="half" idx="2"/>
          </p:nvPr>
        </p:nvSpPr>
        <p:spPr>
          <a:xfrm>
            <a:off x="9258300" y="2740128"/>
            <a:ext cx="7772400" cy="6531036"/>
          </a:xfrm>
        </p:spPr>
        <p:txBody>
          <a:bodyPr/>
          <a:lstStyle/>
          <a:p>
            <a:r>
              <a:rPr lang="ru-RU"/>
              <a:t>Образец текста
Второй уровень
Третий уровень
Четвертый уровень
Пятый уровень</a:t>
            </a:r>
          </a:p>
        </p:txBody>
      </p:sp>
      <p:sp>
        <p:nvSpPr>
          <p:cNvPr id="5" name="Дата 4">
            <a:extLst>
              <a:ext uri="{FF2B5EF4-FFF2-40B4-BE49-F238E27FC236}">
                <a16:creationId xmlns="" xmlns:a16="http://schemas.microsoft.com/office/drawing/2014/main" id="{318868C1-1B05-2A4E-9E4F-9B37DDE24A5F}"/>
              </a:ext>
            </a:extLst>
          </p:cNvPr>
          <p:cNvSpPr>
            <a:spLocks noGrp="1"/>
          </p:cNvSpPr>
          <p:nvPr>
            <p:ph type="dt" sz="half" idx="10"/>
          </p:nvPr>
        </p:nvSpPr>
        <p:spPr/>
        <p:txBody>
          <a:bodyPr/>
          <a:lstStyle/>
          <a:p>
            <a:pPr defTabSz="1028700">
              <a:defRPr/>
            </a:pPr>
            <a:fld id="{3CA36274-17BB-9343-B086-FA539973A2E1}" type="datetimeFigureOut">
              <a:rPr lang="ru-RU" smtClean="0">
                <a:solidFill>
                  <a:prstClr val="black">
                    <a:tint val="75000"/>
                  </a:prstClr>
                </a:solidFill>
              </a:rPr>
              <a:pPr defTabSz="1028700">
                <a:defRPr/>
              </a:pPr>
              <a:t>01.07.2023</a:t>
            </a:fld>
            <a:endParaRPr lang="ru-RU">
              <a:solidFill>
                <a:prstClr val="black">
                  <a:tint val="75000"/>
                </a:prstClr>
              </a:solidFill>
            </a:endParaRPr>
          </a:p>
        </p:txBody>
      </p:sp>
      <p:sp>
        <p:nvSpPr>
          <p:cNvPr id="6" name="Нижний колонтитул 5">
            <a:extLst>
              <a:ext uri="{FF2B5EF4-FFF2-40B4-BE49-F238E27FC236}">
                <a16:creationId xmlns="" xmlns:a16="http://schemas.microsoft.com/office/drawing/2014/main" id="{08C37DCC-937E-2F40-A15B-CFDBD592BABF}"/>
              </a:ext>
            </a:extLst>
          </p:cNvPr>
          <p:cNvSpPr>
            <a:spLocks noGrp="1"/>
          </p:cNvSpPr>
          <p:nvPr>
            <p:ph type="ftr" sz="quarter" idx="11"/>
          </p:nvPr>
        </p:nvSpPr>
        <p:spPr/>
        <p:txBody>
          <a:bodyPr/>
          <a:lstStyle/>
          <a:p>
            <a:pPr defTabSz="1028700">
              <a:defRPr/>
            </a:pPr>
            <a:endParaRPr lang="ru-RU">
              <a:solidFill>
                <a:prstClr val="black">
                  <a:tint val="75000"/>
                </a:prstClr>
              </a:solidFill>
            </a:endParaRPr>
          </a:p>
        </p:txBody>
      </p:sp>
      <p:sp>
        <p:nvSpPr>
          <p:cNvPr id="7" name="Номер слайда 6">
            <a:extLst>
              <a:ext uri="{FF2B5EF4-FFF2-40B4-BE49-F238E27FC236}">
                <a16:creationId xmlns="" xmlns:a16="http://schemas.microsoft.com/office/drawing/2014/main" id="{E96F11B3-9E1B-564F-BEDE-43B88765D3D6}"/>
              </a:ext>
            </a:extLst>
          </p:cNvPr>
          <p:cNvSpPr>
            <a:spLocks noGrp="1"/>
          </p:cNvSpPr>
          <p:nvPr>
            <p:ph type="sldNum" sz="quarter" idx="12"/>
          </p:nvPr>
        </p:nvSpPr>
        <p:spPr/>
        <p:txBody>
          <a:bodyPr/>
          <a:lstStyle/>
          <a:p>
            <a:pPr defTabSz="1028700">
              <a:defRPr/>
            </a:pPr>
            <a:fld id="{0EF42C5D-2B6E-5F40-9D4C-5F2ED6FF72F7}" type="slidenum">
              <a:rPr lang="ru-RU" smtClean="0">
                <a:solidFill>
                  <a:prstClr val="black">
                    <a:tint val="75000"/>
                  </a:prstClr>
                </a:solidFill>
              </a:rPr>
              <a:pPr defTabSz="1028700">
                <a:defRPr/>
              </a:pPr>
              <a:t>‹#›</a:t>
            </a:fld>
            <a:endParaRPr lang="ru-RU">
              <a:solidFill>
                <a:prstClr val="black">
                  <a:tint val="75000"/>
                </a:prstClr>
              </a:solidFill>
            </a:endParaRPr>
          </a:p>
        </p:txBody>
      </p:sp>
    </p:spTree>
    <p:extLst>
      <p:ext uri="{BB962C8B-B14F-4D97-AF65-F5344CB8AC3E}">
        <p14:creationId xmlns="" xmlns:p14="http://schemas.microsoft.com/office/powerpoint/2010/main" val="30697910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E9EEE5DE-001B-104C-895C-56E301D20F38}"/>
              </a:ext>
            </a:extLst>
          </p:cNvPr>
          <p:cNvSpPr>
            <a:spLocks noGrp="1"/>
          </p:cNvSpPr>
          <p:nvPr>
            <p:ph type="title"/>
          </p:nvPr>
        </p:nvSpPr>
        <p:spPr>
          <a:xfrm>
            <a:off x="1259682" y="548029"/>
            <a:ext cx="15773400" cy="1989572"/>
          </a:xfrm>
        </p:spPr>
        <p:txBody>
          <a:bodyPr/>
          <a:lstStyle/>
          <a:p>
            <a:r>
              <a:rPr lang="ru-RU"/>
              <a:t>Образец заголовка</a:t>
            </a:r>
          </a:p>
        </p:txBody>
      </p:sp>
      <p:sp>
        <p:nvSpPr>
          <p:cNvPr id="3" name="Текст 2">
            <a:extLst>
              <a:ext uri="{FF2B5EF4-FFF2-40B4-BE49-F238E27FC236}">
                <a16:creationId xmlns="" xmlns:a16="http://schemas.microsoft.com/office/drawing/2014/main" id="{159D82E1-9AFA-774F-B6AB-178D4C222EEF}"/>
              </a:ext>
            </a:extLst>
          </p:cNvPr>
          <p:cNvSpPr>
            <a:spLocks noGrp="1"/>
          </p:cNvSpPr>
          <p:nvPr>
            <p:ph type="body" idx="1"/>
          </p:nvPr>
        </p:nvSpPr>
        <p:spPr>
          <a:xfrm>
            <a:off x="1259684" y="2523301"/>
            <a:ext cx="7736681" cy="1236631"/>
          </a:xfrm>
        </p:spPr>
        <p:txBody>
          <a:bodyPr anchor="b"/>
          <a:lstStyle>
            <a:lvl1pPr marL="0" indent="0">
              <a:buNone/>
              <a:defRPr sz="2700" b="1"/>
            </a:lvl1pPr>
            <a:lvl2pPr marL="514350" indent="0">
              <a:buNone/>
              <a:defRPr sz="2250" b="1"/>
            </a:lvl2pPr>
            <a:lvl3pPr marL="1028700" indent="0">
              <a:buNone/>
              <a:defRPr sz="2025" b="1"/>
            </a:lvl3pPr>
            <a:lvl4pPr marL="1543050" indent="0">
              <a:buNone/>
              <a:defRPr sz="1800" b="1"/>
            </a:lvl4pPr>
            <a:lvl5pPr marL="2057400" indent="0">
              <a:buNone/>
              <a:defRPr sz="1800" b="1"/>
            </a:lvl5pPr>
            <a:lvl6pPr marL="2571750" indent="0">
              <a:buNone/>
              <a:defRPr sz="1800" b="1"/>
            </a:lvl6pPr>
            <a:lvl7pPr marL="3086100" indent="0">
              <a:buNone/>
              <a:defRPr sz="1800" b="1"/>
            </a:lvl7pPr>
            <a:lvl8pPr marL="3600450" indent="0">
              <a:buNone/>
              <a:defRPr sz="1800" b="1"/>
            </a:lvl8pPr>
            <a:lvl9pPr marL="4114800" indent="0">
              <a:buNone/>
              <a:defRPr sz="1800" b="1"/>
            </a:lvl9pPr>
          </a:lstStyle>
          <a:p>
            <a:r>
              <a:rPr lang="ru-RU"/>
              <a:t>Образец текста
Второй уровень
Третий уровень
Четвертый уровень
Пятый уровень</a:t>
            </a:r>
          </a:p>
        </p:txBody>
      </p:sp>
      <p:sp>
        <p:nvSpPr>
          <p:cNvPr id="4" name="Объект 3">
            <a:extLst>
              <a:ext uri="{FF2B5EF4-FFF2-40B4-BE49-F238E27FC236}">
                <a16:creationId xmlns="" xmlns:a16="http://schemas.microsoft.com/office/drawing/2014/main" id="{15DDE2F3-F940-454D-AB09-1BF948968A14}"/>
              </a:ext>
            </a:extLst>
          </p:cNvPr>
          <p:cNvSpPr>
            <a:spLocks noGrp="1"/>
          </p:cNvSpPr>
          <p:nvPr>
            <p:ph sz="half" idx="2"/>
          </p:nvPr>
        </p:nvSpPr>
        <p:spPr>
          <a:xfrm>
            <a:off x="1259684" y="3759932"/>
            <a:ext cx="7736681" cy="5530294"/>
          </a:xfrm>
        </p:spPr>
        <p:txBody>
          <a:bodyPr/>
          <a:lstStyle/>
          <a:p>
            <a:r>
              <a:rPr lang="ru-RU"/>
              <a:t>Образец текста
Второй уровень
Третий уровень
Четвертый уровень
Пятый уровень</a:t>
            </a:r>
          </a:p>
        </p:txBody>
      </p:sp>
      <p:sp>
        <p:nvSpPr>
          <p:cNvPr id="5" name="Текст 4">
            <a:extLst>
              <a:ext uri="{FF2B5EF4-FFF2-40B4-BE49-F238E27FC236}">
                <a16:creationId xmlns="" xmlns:a16="http://schemas.microsoft.com/office/drawing/2014/main" id="{B6A163CE-7A11-C94B-9F7C-9F802C9AD01B}"/>
              </a:ext>
            </a:extLst>
          </p:cNvPr>
          <p:cNvSpPr>
            <a:spLocks noGrp="1"/>
          </p:cNvSpPr>
          <p:nvPr>
            <p:ph type="body" sz="quarter" idx="3"/>
          </p:nvPr>
        </p:nvSpPr>
        <p:spPr>
          <a:xfrm>
            <a:off x="9258302" y="2523301"/>
            <a:ext cx="7774782" cy="1236631"/>
          </a:xfrm>
        </p:spPr>
        <p:txBody>
          <a:bodyPr anchor="b"/>
          <a:lstStyle>
            <a:lvl1pPr marL="0" indent="0">
              <a:buNone/>
              <a:defRPr sz="2700" b="1"/>
            </a:lvl1pPr>
            <a:lvl2pPr marL="514350" indent="0">
              <a:buNone/>
              <a:defRPr sz="2250" b="1"/>
            </a:lvl2pPr>
            <a:lvl3pPr marL="1028700" indent="0">
              <a:buNone/>
              <a:defRPr sz="2025" b="1"/>
            </a:lvl3pPr>
            <a:lvl4pPr marL="1543050" indent="0">
              <a:buNone/>
              <a:defRPr sz="1800" b="1"/>
            </a:lvl4pPr>
            <a:lvl5pPr marL="2057400" indent="0">
              <a:buNone/>
              <a:defRPr sz="1800" b="1"/>
            </a:lvl5pPr>
            <a:lvl6pPr marL="2571750" indent="0">
              <a:buNone/>
              <a:defRPr sz="1800" b="1"/>
            </a:lvl6pPr>
            <a:lvl7pPr marL="3086100" indent="0">
              <a:buNone/>
              <a:defRPr sz="1800" b="1"/>
            </a:lvl7pPr>
            <a:lvl8pPr marL="3600450" indent="0">
              <a:buNone/>
              <a:defRPr sz="1800" b="1"/>
            </a:lvl8pPr>
            <a:lvl9pPr marL="4114800" indent="0">
              <a:buNone/>
              <a:defRPr sz="1800" b="1"/>
            </a:lvl9pPr>
          </a:lstStyle>
          <a:p>
            <a:r>
              <a:rPr lang="ru-RU"/>
              <a:t>Образец текста
Второй уровень
Третий уровень
Четвертый уровень
Пятый уровень</a:t>
            </a:r>
          </a:p>
        </p:txBody>
      </p:sp>
      <p:sp>
        <p:nvSpPr>
          <p:cNvPr id="6" name="Объект 5">
            <a:extLst>
              <a:ext uri="{FF2B5EF4-FFF2-40B4-BE49-F238E27FC236}">
                <a16:creationId xmlns="" xmlns:a16="http://schemas.microsoft.com/office/drawing/2014/main" id="{CFED2280-F23B-8344-850E-1F4776436A5F}"/>
              </a:ext>
            </a:extLst>
          </p:cNvPr>
          <p:cNvSpPr>
            <a:spLocks noGrp="1"/>
          </p:cNvSpPr>
          <p:nvPr>
            <p:ph sz="quarter" idx="4"/>
          </p:nvPr>
        </p:nvSpPr>
        <p:spPr>
          <a:xfrm>
            <a:off x="9258302" y="3759932"/>
            <a:ext cx="7774782" cy="5530294"/>
          </a:xfrm>
        </p:spPr>
        <p:txBody>
          <a:bodyPr/>
          <a:lstStyle/>
          <a:p>
            <a:r>
              <a:rPr lang="ru-RU"/>
              <a:t>Образец текста
Второй уровень
Третий уровень
Четвертый уровень
Пятый уровень</a:t>
            </a:r>
          </a:p>
        </p:txBody>
      </p:sp>
      <p:sp>
        <p:nvSpPr>
          <p:cNvPr id="7" name="Дата 6">
            <a:extLst>
              <a:ext uri="{FF2B5EF4-FFF2-40B4-BE49-F238E27FC236}">
                <a16:creationId xmlns="" xmlns:a16="http://schemas.microsoft.com/office/drawing/2014/main" id="{8BF376B6-67D7-E442-BE90-554A3FD73789}"/>
              </a:ext>
            </a:extLst>
          </p:cNvPr>
          <p:cNvSpPr>
            <a:spLocks noGrp="1"/>
          </p:cNvSpPr>
          <p:nvPr>
            <p:ph type="dt" sz="half" idx="10"/>
          </p:nvPr>
        </p:nvSpPr>
        <p:spPr/>
        <p:txBody>
          <a:bodyPr/>
          <a:lstStyle/>
          <a:p>
            <a:pPr defTabSz="1028700">
              <a:defRPr/>
            </a:pPr>
            <a:fld id="{3CA36274-17BB-9343-B086-FA539973A2E1}" type="datetimeFigureOut">
              <a:rPr lang="ru-RU" smtClean="0">
                <a:solidFill>
                  <a:prstClr val="black">
                    <a:tint val="75000"/>
                  </a:prstClr>
                </a:solidFill>
              </a:rPr>
              <a:pPr defTabSz="1028700">
                <a:defRPr/>
              </a:pPr>
              <a:t>01.07.2023</a:t>
            </a:fld>
            <a:endParaRPr lang="ru-RU">
              <a:solidFill>
                <a:prstClr val="black">
                  <a:tint val="75000"/>
                </a:prstClr>
              </a:solidFill>
            </a:endParaRPr>
          </a:p>
        </p:txBody>
      </p:sp>
      <p:sp>
        <p:nvSpPr>
          <p:cNvPr id="8" name="Нижний колонтитул 7">
            <a:extLst>
              <a:ext uri="{FF2B5EF4-FFF2-40B4-BE49-F238E27FC236}">
                <a16:creationId xmlns="" xmlns:a16="http://schemas.microsoft.com/office/drawing/2014/main" id="{20369706-AA63-EB42-95CE-357BAA31B591}"/>
              </a:ext>
            </a:extLst>
          </p:cNvPr>
          <p:cNvSpPr>
            <a:spLocks noGrp="1"/>
          </p:cNvSpPr>
          <p:nvPr>
            <p:ph type="ftr" sz="quarter" idx="11"/>
          </p:nvPr>
        </p:nvSpPr>
        <p:spPr/>
        <p:txBody>
          <a:bodyPr/>
          <a:lstStyle/>
          <a:p>
            <a:pPr defTabSz="1028700">
              <a:defRPr/>
            </a:pPr>
            <a:endParaRPr lang="ru-RU">
              <a:solidFill>
                <a:prstClr val="black">
                  <a:tint val="75000"/>
                </a:prstClr>
              </a:solidFill>
            </a:endParaRPr>
          </a:p>
        </p:txBody>
      </p:sp>
      <p:sp>
        <p:nvSpPr>
          <p:cNvPr id="9" name="Номер слайда 8">
            <a:extLst>
              <a:ext uri="{FF2B5EF4-FFF2-40B4-BE49-F238E27FC236}">
                <a16:creationId xmlns="" xmlns:a16="http://schemas.microsoft.com/office/drawing/2014/main" id="{9810BC8B-855B-5845-B265-48180122A5F8}"/>
              </a:ext>
            </a:extLst>
          </p:cNvPr>
          <p:cNvSpPr>
            <a:spLocks noGrp="1"/>
          </p:cNvSpPr>
          <p:nvPr>
            <p:ph type="sldNum" sz="quarter" idx="12"/>
          </p:nvPr>
        </p:nvSpPr>
        <p:spPr/>
        <p:txBody>
          <a:bodyPr/>
          <a:lstStyle/>
          <a:p>
            <a:pPr defTabSz="1028700">
              <a:defRPr/>
            </a:pPr>
            <a:fld id="{0EF42C5D-2B6E-5F40-9D4C-5F2ED6FF72F7}" type="slidenum">
              <a:rPr lang="ru-RU" smtClean="0">
                <a:solidFill>
                  <a:prstClr val="black">
                    <a:tint val="75000"/>
                  </a:prstClr>
                </a:solidFill>
              </a:rPr>
              <a:pPr defTabSz="1028700">
                <a:defRPr/>
              </a:pPr>
              <a:t>‹#›</a:t>
            </a:fld>
            <a:endParaRPr lang="ru-RU">
              <a:solidFill>
                <a:prstClr val="black">
                  <a:tint val="75000"/>
                </a:prstClr>
              </a:solidFill>
            </a:endParaRPr>
          </a:p>
        </p:txBody>
      </p:sp>
    </p:spTree>
    <p:extLst>
      <p:ext uri="{BB962C8B-B14F-4D97-AF65-F5344CB8AC3E}">
        <p14:creationId xmlns="" xmlns:p14="http://schemas.microsoft.com/office/powerpoint/2010/main" val="31924530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A096716B-A4B1-9147-8327-CF0160CE2D3C}"/>
              </a:ext>
            </a:extLst>
          </p:cNvPr>
          <p:cNvSpPr>
            <a:spLocks noGrp="1"/>
          </p:cNvSpPr>
          <p:nvPr>
            <p:ph type="title"/>
          </p:nvPr>
        </p:nvSpPr>
        <p:spPr/>
        <p:txBody>
          <a:bodyPr/>
          <a:lstStyle/>
          <a:p>
            <a:r>
              <a:rPr lang="ru-RU"/>
              <a:t>Образец заголовка</a:t>
            </a:r>
          </a:p>
        </p:txBody>
      </p:sp>
      <p:sp>
        <p:nvSpPr>
          <p:cNvPr id="3" name="Дата 2">
            <a:extLst>
              <a:ext uri="{FF2B5EF4-FFF2-40B4-BE49-F238E27FC236}">
                <a16:creationId xmlns="" xmlns:a16="http://schemas.microsoft.com/office/drawing/2014/main" id="{02CE41A2-5F69-8945-81D6-38400BC97FCF}"/>
              </a:ext>
            </a:extLst>
          </p:cNvPr>
          <p:cNvSpPr>
            <a:spLocks noGrp="1"/>
          </p:cNvSpPr>
          <p:nvPr>
            <p:ph type="dt" sz="half" idx="10"/>
          </p:nvPr>
        </p:nvSpPr>
        <p:spPr/>
        <p:txBody>
          <a:bodyPr/>
          <a:lstStyle/>
          <a:p>
            <a:pPr defTabSz="1028700">
              <a:defRPr/>
            </a:pPr>
            <a:fld id="{3CA36274-17BB-9343-B086-FA539973A2E1}" type="datetimeFigureOut">
              <a:rPr lang="ru-RU" smtClean="0">
                <a:solidFill>
                  <a:prstClr val="black">
                    <a:tint val="75000"/>
                  </a:prstClr>
                </a:solidFill>
              </a:rPr>
              <a:pPr defTabSz="1028700">
                <a:defRPr/>
              </a:pPr>
              <a:t>01.07.2023</a:t>
            </a:fld>
            <a:endParaRPr lang="ru-RU">
              <a:solidFill>
                <a:prstClr val="black">
                  <a:tint val="75000"/>
                </a:prstClr>
              </a:solidFill>
            </a:endParaRPr>
          </a:p>
        </p:txBody>
      </p:sp>
      <p:sp>
        <p:nvSpPr>
          <p:cNvPr id="4" name="Нижний колонтитул 3">
            <a:extLst>
              <a:ext uri="{FF2B5EF4-FFF2-40B4-BE49-F238E27FC236}">
                <a16:creationId xmlns="" xmlns:a16="http://schemas.microsoft.com/office/drawing/2014/main" id="{588BB754-19B2-A34F-946E-C622B27589A0}"/>
              </a:ext>
            </a:extLst>
          </p:cNvPr>
          <p:cNvSpPr>
            <a:spLocks noGrp="1"/>
          </p:cNvSpPr>
          <p:nvPr>
            <p:ph type="ftr" sz="quarter" idx="11"/>
          </p:nvPr>
        </p:nvSpPr>
        <p:spPr/>
        <p:txBody>
          <a:bodyPr/>
          <a:lstStyle/>
          <a:p>
            <a:pPr defTabSz="1028700">
              <a:defRPr/>
            </a:pPr>
            <a:endParaRPr lang="ru-RU">
              <a:solidFill>
                <a:prstClr val="black">
                  <a:tint val="75000"/>
                </a:prstClr>
              </a:solidFill>
            </a:endParaRPr>
          </a:p>
        </p:txBody>
      </p:sp>
      <p:sp>
        <p:nvSpPr>
          <p:cNvPr id="5" name="Номер слайда 4">
            <a:extLst>
              <a:ext uri="{FF2B5EF4-FFF2-40B4-BE49-F238E27FC236}">
                <a16:creationId xmlns="" xmlns:a16="http://schemas.microsoft.com/office/drawing/2014/main" id="{551D5308-1C1A-7D4F-8121-C25977B45AE3}"/>
              </a:ext>
            </a:extLst>
          </p:cNvPr>
          <p:cNvSpPr>
            <a:spLocks noGrp="1"/>
          </p:cNvSpPr>
          <p:nvPr>
            <p:ph type="sldNum" sz="quarter" idx="12"/>
          </p:nvPr>
        </p:nvSpPr>
        <p:spPr/>
        <p:txBody>
          <a:bodyPr/>
          <a:lstStyle/>
          <a:p>
            <a:pPr defTabSz="1028700">
              <a:defRPr/>
            </a:pPr>
            <a:fld id="{0EF42C5D-2B6E-5F40-9D4C-5F2ED6FF72F7}" type="slidenum">
              <a:rPr lang="ru-RU" smtClean="0">
                <a:solidFill>
                  <a:prstClr val="black">
                    <a:tint val="75000"/>
                  </a:prstClr>
                </a:solidFill>
              </a:rPr>
              <a:pPr defTabSz="1028700">
                <a:defRPr/>
              </a:pPr>
              <a:t>‹#›</a:t>
            </a:fld>
            <a:endParaRPr lang="ru-RU">
              <a:solidFill>
                <a:prstClr val="black">
                  <a:tint val="75000"/>
                </a:prstClr>
              </a:solidFill>
            </a:endParaRPr>
          </a:p>
        </p:txBody>
      </p:sp>
    </p:spTree>
    <p:extLst>
      <p:ext uri="{BB962C8B-B14F-4D97-AF65-F5344CB8AC3E}">
        <p14:creationId xmlns="" xmlns:p14="http://schemas.microsoft.com/office/powerpoint/2010/main" val="41363348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 xmlns:a16="http://schemas.microsoft.com/office/drawing/2014/main" id="{35D807A7-BB11-E142-AFCD-93B07962A77A}"/>
              </a:ext>
            </a:extLst>
          </p:cNvPr>
          <p:cNvSpPr>
            <a:spLocks noGrp="1"/>
          </p:cNvSpPr>
          <p:nvPr>
            <p:ph type="dt" sz="half" idx="10"/>
          </p:nvPr>
        </p:nvSpPr>
        <p:spPr/>
        <p:txBody>
          <a:bodyPr/>
          <a:lstStyle/>
          <a:p>
            <a:pPr defTabSz="1028700">
              <a:defRPr/>
            </a:pPr>
            <a:fld id="{3CA36274-17BB-9343-B086-FA539973A2E1}" type="datetimeFigureOut">
              <a:rPr lang="ru-RU" smtClean="0">
                <a:solidFill>
                  <a:prstClr val="black">
                    <a:tint val="75000"/>
                  </a:prstClr>
                </a:solidFill>
              </a:rPr>
              <a:pPr defTabSz="1028700">
                <a:defRPr/>
              </a:pPr>
              <a:t>01.07.2023</a:t>
            </a:fld>
            <a:endParaRPr lang="ru-RU">
              <a:solidFill>
                <a:prstClr val="black">
                  <a:tint val="75000"/>
                </a:prstClr>
              </a:solidFill>
            </a:endParaRPr>
          </a:p>
        </p:txBody>
      </p:sp>
      <p:sp>
        <p:nvSpPr>
          <p:cNvPr id="3" name="Нижний колонтитул 2">
            <a:extLst>
              <a:ext uri="{FF2B5EF4-FFF2-40B4-BE49-F238E27FC236}">
                <a16:creationId xmlns="" xmlns:a16="http://schemas.microsoft.com/office/drawing/2014/main" id="{F077E687-8AA4-2542-A035-06F6895DF225}"/>
              </a:ext>
            </a:extLst>
          </p:cNvPr>
          <p:cNvSpPr>
            <a:spLocks noGrp="1"/>
          </p:cNvSpPr>
          <p:nvPr>
            <p:ph type="ftr" sz="quarter" idx="11"/>
          </p:nvPr>
        </p:nvSpPr>
        <p:spPr/>
        <p:txBody>
          <a:bodyPr/>
          <a:lstStyle/>
          <a:p>
            <a:pPr defTabSz="1028700">
              <a:defRPr/>
            </a:pPr>
            <a:endParaRPr lang="ru-RU">
              <a:solidFill>
                <a:prstClr val="black">
                  <a:tint val="75000"/>
                </a:prstClr>
              </a:solidFill>
            </a:endParaRPr>
          </a:p>
        </p:txBody>
      </p:sp>
      <p:sp>
        <p:nvSpPr>
          <p:cNvPr id="4" name="Номер слайда 3">
            <a:extLst>
              <a:ext uri="{FF2B5EF4-FFF2-40B4-BE49-F238E27FC236}">
                <a16:creationId xmlns="" xmlns:a16="http://schemas.microsoft.com/office/drawing/2014/main" id="{0CAE2DE6-804F-A54F-B781-CF3B4AE7124B}"/>
              </a:ext>
            </a:extLst>
          </p:cNvPr>
          <p:cNvSpPr>
            <a:spLocks noGrp="1"/>
          </p:cNvSpPr>
          <p:nvPr>
            <p:ph type="sldNum" sz="quarter" idx="12"/>
          </p:nvPr>
        </p:nvSpPr>
        <p:spPr/>
        <p:txBody>
          <a:bodyPr/>
          <a:lstStyle/>
          <a:p>
            <a:pPr defTabSz="1028700">
              <a:defRPr/>
            </a:pPr>
            <a:fld id="{0EF42C5D-2B6E-5F40-9D4C-5F2ED6FF72F7}" type="slidenum">
              <a:rPr lang="ru-RU" smtClean="0">
                <a:solidFill>
                  <a:prstClr val="black">
                    <a:tint val="75000"/>
                  </a:prstClr>
                </a:solidFill>
              </a:rPr>
              <a:pPr defTabSz="1028700">
                <a:defRPr/>
              </a:pPr>
              <a:t>‹#›</a:t>
            </a:fld>
            <a:endParaRPr lang="ru-RU">
              <a:solidFill>
                <a:prstClr val="black">
                  <a:tint val="75000"/>
                </a:prstClr>
              </a:solidFill>
            </a:endParaRPr>
          </a:p>
        </p:txBody>
      </p:sp>
    </p:spTree>
    <p:extLst>
      <p:ext uri="{BB962C8B-B14F-4D97-AF65-F5344CB8AC3E}">
        <p14:creationId xmlns="" xmlns:p14="http://schemas.microsoft.com/office/powerpoint/2010/main" val="2671486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F20E30C2-0C80-409B-B84C-82DB93A5CAD9}"/>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 xmlns:a16="http://schemas.microsoft.com/office/drawing/2014/main" id="{1FAB4245-22E1-4DA2-86E7-8C3D012DEF48}"/>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 xmlns:a16="http://schemas.microsoft.com/office/drawing/2014/main" id="{07BD8AF4-0971-43CE-8922-6A0C86B07FF5}"/>
              </a:ext>
            </a:extLst>
          </p:cNvPr>
          <p:cNvSpPr>
            <a:spLocks noGrp="1"/>
          </p:cNvSpPr>
          <p:nvPr>
            <p:ph type="dt" sz="half" idx="10"/>
          </p:nvPr>
        </p:nvSpPr>
        <p:spPr/>
        <p:txBody>
          <a:bodyPr/>
          <a:lstStyle/>
          <a:p>
            <a:fld id="{1D8BD707-D9CF-40AE-B4C6-C98DA3205C09}" type="datetimeFigureOut">
              <a:rPr lang="en-US" smtClean="0"/>
              <a:pPr/>
              <a:t>7/1/2023</a:t>
            </a:fld>
            <a:endParaRPr lang="en-US"/>
          </a:p>
        </p:txBody>
      </p:sp>
      <p:sp>
        <p:nvSpPr>
          <p:cNvPr id="5" name="Нижний колонтитул 4">
            <a:extLst>
              <a:ext uri="{FF2B5EF4-FFF2-40B4-BE49-F238E27FC236}">
                <a16:creationId xmlns="" xmlns:a16="http://schemas.microsoft.com/office/drawing/2014/main" id="{979D76A6-81E8-4383-B297-D93C6A52D6B5}"/>
              </a:ext>
            </a:extLst>
          </p:cNvPr>
          <p:cNvSpPr>
            <a:spLocks noGrp="1"/>
          </p:cNvSpPr>
          <p:nvPr>
            <p:ph type="ftr" sz="quarter" idx="11"/>
          </p:nvPr>
        </p:nvSpPr>
        <p:spPr/>
        <p:txBody>
          <a:bodyPr/>
          <a:lstStyle/>
          <a:p>
            <a:endParaRPr lang="en-US"/>
          </a:p>
        </p:txBody>
      </p:sp>
      <p:sp>
        <p:nvSpPr>
          <p:cNvPr id="6" name="Номер слайда 5">
            <a:extLst>
              <a:ext uri="{FF2B5EF4-FFF2-40B4-BE49-F238E27FC236}">
                <a16:creationId xmlns="" xmlns:a16="http://schemas.microsoft.com/office/drawing/2014/main" id="{956B0358-5953-4614-B28F-A72568EDACF5}"/>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 xmlns:p14="http://schemas.microsoft.com/office/powerpoint/2010/main" val="1199416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20F0F187-091B-5C48-9C61-85DB0B703802}"/>
              </a:ext>
            </a:extLst>
          </p:cNvPr>
          <p:cNvSpPr>
            <a:spLocks noGrp="1"/>
          </p:cNvSpPr>
          <p:nvPr>
            <p:ph type="title"/>
          </p:nvPr>
        </p:nvSpPr>
        <p:spPr>
          <a:xfrm>
            <a:off x="1259683" y="686223"/>
            <a:ext cx="5898356" cy="2401782"/>
          </a:xfrm>
        </p:spPr>
        <p:txBody>
          <a:bodyPr anchor="b"/>
          <a:lstStyle>
            <a:lvl1pPr>
              <a:defRPr sz="3600"/>
            </a:lvl1pPr>
          </a:lstStyle>
          <a:p>
            <a:r>
              <a:rPr lang="ru-RU"/>
              <a:t>Образец заголовка</a:t>
            </a:r>
          </a:p>
        </p:txBody>
      </p:sp>
      <p:sp>
        <p:nvSpPr>
          <p:cNvPr id="3" name="Объект 2">
            <a:extLst>
              <a:ext uri="{FF2B5EF4-FFF2-40B4-BE49-F238E27FC236}">
                <a16:creationId xmlns="" xmlns:a16="http://schemas.microsoft.com/office/drawing/2014/main" id="{71C953F4-C8D3-334C-A2C4-2384B5A2F44A}"/>
              </a:ext>
            </a:extLst>
          </p:cNvPr>
          <p:cNvSpPr>
            <a:spLocks noGrp="1"/>
          </p:cNvSpPr>
          <p:nvPr>
            <p:ph idx="1"/>
          </p:nvPr>
        </p:nvSpPr>
        <p:spPr>
          <a:xfrm>
            <a:off x="7774782" y="1482056"/>
            <a:ext cx="9258300" cy="7314950"/>
          </a:xfrm>
        </p:spPr>
        <p:txBody>
          <a:bodyPr/>
          <a:lstStyle>
            <a:lvl1pPr>
              <a:defRPr sz="3600"/>
            </a:lvl1pPr>
            <a:lvl2pPr>
              <a:defRPr sz="3150"/>
            </a:lvl2pPr>
            <a:lvl3pPr>
              <a:defRPr sz="2700"/>
            </a:lvl3pPr>
            <a:lvl4pPr>
              <a:defRPr sz="2250"/>
            </a:lvl4pPr>
            <a:lvl5pPr>
              <a:defRPr sz="2250"/>
            </a:lvl5pPr>
            <a:lvl6pPr>
              <a:defRPr sz="2250"/>
            </a:lvl6pPr>
            <a:lvl7pPr>
              <a:defRPr sz="2250"/>
            </a:lvl7pPr>
            <a:lvl8pPr>
              <a:defRPr sz="2250"/>
            </a:lvl8pPr>
            <a:lvl9pPr>
              <a:defRPr sz="2250"/>
            </a:lvl9pPr>
          </a:lstStyle>
          <a:p>
            <a:r>
              <a:rPr lang="ru-RU"/>
              <a:t>Образец текста
Второй уровень
Третий уровень
Четвертый уровень
Пятый уровень</a:t>
            </a:r>
          </a:p>
        </p:txBody>
      </p:sp>
      <p:sp>
        <p:nvSpPr>
          <p:cNvPr id="4" name="Текст 3">
            <a:extLst>
              <a:ext uri="{FF2B5EF4-FFF2-40B4-BE49-F238E27FC236}">
                <a16:creationId xmlns="" xmlns:a16="http://schemas.microsoft.com/office/drawing/2014/main" id="{0D2E005E-9906-8347-9CE7-B33DC4F58777}"/>
              </a:ext>
            </a:extLst>
          </p:cNvPr>
          <p:cNvSpPr>
            <a:spLocks noGrp="1"/>
          </p:cNvSpPr>
          <p:nvPr>
            <p:ph type="body" sz="half" idx="2"/>
          </p:nvPr>
        </p:nvSpPr>
        <p:spPr>
          <a:xfrm>
            <a:off x="1259683" y="3088005"/>
            <a:ext cx="5898356" cy="5720911"/>
          </a:xfrm>
        </p:spPr>
        <p:txBody>
          <a:bodyPr/>
          <a:lstStyle>
            <a:lvl1pPr marL="0" indent="0">
              <a:buNone/>
              <a:defRPr sz="1800"/>
            </a:lvl1pPr>
            <a:lvl2pPr marL="514350" indent="0">
              <a:buNone/>
              <a:defRPr sz="1575"/>
            </a:lvl2pPr>
            <a:lvl3pPr marL="1028700" indent="0">
              <a:buNone/>
              <a:defRPr sz="1350"/>
            </a:lvl3pPr>
            <a:lvl4pPr marL="1543050" indent="0">
              <a:buNone/>
              <a:defRPr sz="1125"/>
            </a:lvl4pPr>
            <a:lvl5pPr marL="2057400" indent="0">
              <a:buNone/>
              <a:defRPr sz="1125"/>
            </a:lvl5pPr>
            <a:lvl6pPr marL="2571750" indent="0">
              <a:buNone/>
              <a:defRPr sz="1125"/>
            </a:lvl6pPr>
            <a:lvl7pPr marL="3086100" indent="0">
              <a:buNone/>
              <a:defRPr sz="1125"/>
            </a:lvl7pPr>
            <a:lvl8pPr marL="3600450" indent="0">
              <a:buNone/>
              <a:defRPr sz="1125"/>
            </a:lvl8pPr>
            <a:lvl9pPr marL="4114800" indent="0">
              <a:buNone/>
              <a:defRPr sz="1125"/>
            </a:lvl9pPr>
          </a:lstStyle>
          <a:p>
            <a:r>
              <a:rPr lang="ru-RU"/>
              <a:t>Образец текста
Второй уровень
Третий уровень
Четвертый уровень
Пятый уровень</a:t>
            </a:r>
          </a:p>
        </p:txBody>
      </p:sp>
      <p:sp>
        <p:nvSpPr>
          <p:cNvPr id="5" name="Дата 4">
            <a:extLst>
              <a:ext uri="{FF2B5EF4-FFF2-40B4-BE49-F238E27FC236}">
                <a16:creationId xmlns="" xmlns:a16="http://schemas.microsoft.com/office/drawing/2014/main" id="{9142C4EB-C71A-5648-ACC2-6A0CC6E676E1}"/>
              </a:ext>
            </a:extLst>
          </p:cNvPr>
          <p:cNvSpPr>
            <a:spLocks noGrp="1"/>
          </p:cNvSpPr>
          <p:nvPr>
            <p:ph type="dt" sz="half" idx="10"/>
          </p:nvPr>
        </p:nvSpPr>
        <p:spPr/>
        <p:txBody>
          <a:bodyPr/>
          <a:lstStyle/>
          <a:p>
            <a:pPr defTabSz="1028700">
              <a:defRPr/>
            </a:pPr>
            <a:fld id="{3CA36274-17BB-9343-B086-FA539973A2E1}" type="datetimeFigureOut">
              <a:rPr lang="ru-RU" smtClean="0">
                <a:solidFill>
                  <a:prstClr val="black">
                    <a:tint val="75000"/>
                  </a:prstClr>
                </a:solidFill>
              </a:rPr>
              <a:pPr defTabSz="1028700">
                <a:defRPr/>
              </a:pPr>
              <a:t>01.07.2023</a:t>
            </a:fld>
            <a:endParaRPr lang="ru-RU">
              <a:solidFill>
                <a:prstClr val="black">
                  <a:tint val="75000"/>
                </a:prstClr>
              </a:solidFill>
            </a:endParaRPr>
          </a:p>
        </p:txBody>
      </p:sp>
      <p:sp>
        <p:nvSpPr>
          <p:cNvPr id="6" name="Нижний колонтитул 5">
            <a:extLst>
              <a:ext uri="{FF2B5EF4-FFF2-40B4-BE49-F238E27FC236}">
                <a16:creationId xmlns="" xmlns:a16="http://schemas.microsoft.com/office/drawing/2014/main" id="{74B6213E-75E8-7043-AF78-5E45A640562B}"/>
              </a:ext>
            </a:extLst>
          </p:cNvPr>
          <p:cNvSpPr>
            <a:spLocks noGrp="1"/>
          </p:cNvSpPr>
          <p:nvPr>
            <p:ph type="ftr" sz="quarter" idx="11"/>
          </p:nvPr>
        </p:nvSpPr>
        <p:spPr/>
        <p:txBody>
          <a:bodyPr/>
          <a:lstStyle/>
          <a:p>
            <a:pPr defTabSz="1028700">
              <a:defRPr/>
            </a:pPr>
            <a:endParaRPr lang="ru-RU">
              <a:solidFill>
                <a:prstClr val="black">
                  <a:tint val="75000"/>
                </a:prstClr>
              </a:solidFill>
            </a:endParaRPr>
          </a:p>
        </p:txBody>
      </p:sp>
      <p:sp>
        <p:nvSpPr>
          <p:cNvPr id="7" name="Номер слайда 6">
            <a:extLst>
              <a:ext uri="{FF2B5EF4-FFF2-40B4-BE49-F238E27FC236}">
                <a16:creationId xmlns="" xmlns:a16="http://schemas.microsoft.com/office/drawing/2014/main" id="{2F1912A5-3088-8F46-9B2B-921723763708}"/>
              </a:ext>
            </a:extLst>
          </p:cNvPr>
          <p:cNvSpPr>
            <a:spLocks noGrp="1"/>
          </p:cNvSpPr>
          <p:nvPr>
            <p:ph type="sldNum" sz="quarter" idx="12"/>
          </p:nvPr>
        </p:nvSpPr>
        <p:spPr/>
        <p:txBody>
          <a:bodyPr/>
          <a:lstStyle/>
          <a:p>
            <a:pPr defTabSz="1028700">
              <a:defRPr/>
            </a:pPr>
            <a:fld id="{0EF42C5D-2B6E-5F40-9D4C-5F2ED6FF72F7}" type="slidenum">
              <a:rPr lang="ru-RU" smtClean="0">
                <a:solidFill>
                  <a:prstClr val="black">
                    <a:tint val="75000"/>
                  </a:prstClr>
                </a:solidFill>
              </a:rPr>
              <a:pPr defTabSz="1028700">
                <a:defRPr/>
              </a:pPr>
              <a:t>‹#›</a:t>
            </a:fld>
            <a:endParaRPr lang="ru-RU">
              <a:solidFill>
                <a:prstClr val="black">
                  <a:tint val="75000"/>
                </a:prstClr>
              </a:solidFill>
            </a:endParaRPr>
          </a:p>
        </p:txBody>
      </p:sp>
    </p:spTree>
    <p:extLst>
      <p:ext uri="{BB962C8B-B14F-4D97-AF65-F5344CB8AC3E}">
        <p14:creationId xmlns="" xmlns:p14="http://schemas.microsoft.com/office/powerpoint/2010/main" val="4928794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3A366FFE-6B36-E146-A413-89783CCB0D8E}"/>
              </a:ext>
            </a:extLst>
          </p:cNvPr>
          <p:cNvSpPr>
            <a:spLocks noGrp="1"/>
          </p:cNvSpPr>
          <p:nvPr>
            <p:ph type="title"/>
          </p:nvPr>
        </p:nvSpPr>
        <p:spPr>
          <a:xfrm>
            <a:off x="1259683" y="686223"/>
            <a:ext cx="5898356" cy="2401782"/>
          </a:xfrm>
        </p:spPr>
        <p:txBody>
          <a:bodyPr anchor="b"/>
          <a:lstStyle>
            <a:lvl1pPr>
              <a:defRPr sz="3600"/>
            </a:lvl1pPr>
          </a:lstStyle>
          <a:p>
            <a:r>
              <a:rPr lang="ru-RU"/>
              <a:t>Образец заголовка</a:t>
            </a:r>
          </a:p>
        </p:txBody>
      </p:sp>
      <p:sp>
        <p:nvSpPr>
          <p:cNvPr id="3" name="Рисунок 2">
            <a:extLst>
              <a:ext uri="{FF2B5EF4-FFF2-40B4-BE49-F238E27FC236}">
                <a16:creationId xmlns="" xmlns:a16="http://schemas.microsoft.com/office/drawing/2014/main" id="{47B3D697-5033-0344-9318-93A9414FB060}"/>
              </a:ext>
            </a:extLst>
          </p:cNvPr>
          <p:cNvSpPr>
            <a:spLocks noGrp="1"/>
          </p:cNvSpPr>
          <p:nvPr>
            <p:ph type="pic" idx="1"/>
          </p:nvPr>
        </p:nvSpPr>
        <p:spPr>
          <a:xfrm>
            <a:off x="7774782" y="1482056"/>
            <a:ext cx="9258300" cy="7314950"/>
          </a:xfrm>
        </p:spPr>
        <p:txBody>
          <a:bodyPr/>
          <a:lstStyle>
            <a:lvl1pPr marL="0" indent="0">
              <a:buNone/>
              <a:defRPr sz="3600"/>
            </a:lvl1pPr>
            <a:lvl2pPr marL="514350" indent="0">
              <a:buNone/>
              <a:defRPr sz="3150"/>
            </a:lvl2pPr>
            <a:lvl3pPr marL="1028700" indent="0">
              <a:buNone/>
              <a:defRPr sz="2700"/>
            </a:lvl3pPr>
            <a:lvl4pPr marL="1543050" indent="0">
              <a:buNone/>
              <a:defRPr sz="2250"/>
            </a:lvl4pPr>
            <a:lvl5pPr marL="2057400" indent="0">
              <a:buNone/>
              <a:defRPr sz="2250"/>
            </a:lvl5pPr>
            <a:lvl6pPr marL="2571750" indent="0">
              <a:buNone/>
              <a:defRPr sz="2250"/>
            </a:lvl6pPr>
            <a:lvl7pPr marL="3086100" indent="0">
              <a:buNone/>
              <a:defRPr sz="2250"/>
            </a:lvl7pPr>
            <a:lvl8pPr marL="3600450" indent="0">
              <a:buNone/>
              <a:defRPr sz="2250"/>
            </a:lvl8pPr>
            <a:lvl9pPr marL="4114800" indent="0">
              <a:buNone/>
              <a:defRPr sz="2250"/>
            </a:lvl9pPr>
          </a:lstStyle>
          <a:p>
            <a:endParaRPr lang="ru-RU"/>
          </a:p>
        </p:txBody>
      </p:sp>
      <p:sp>
        <p:nvSpPr>
          <p:cNvPr id="4" name="Текст 3">
            <a:extLst>
              <a:ext uri="{FF2B5EF4-FFF2-40B4-BE49-F238E27FC236}">
                <a16:creationId xmlns="" xmlns:a16="http://schemas.microsoft.com/office/drawing/2014/main" id="{D4EBD9BC-948D-EA46-A3DA-6EA97427BC36}"/>
              </a:ext>
            </a:extLst>
          </p:cNvPr>
          <p:cNvSpPr>
            <a:spLocks noGrp="1"/>
          </p:cNvSpPr>
          <p:nvPr>
            <p:ph type="body" sz="half" idx="2"/>
          </p:nvPr>
        </p:nvSpPr>
        <p:spPr>
          <a:xfrm>
            <a:off x="1259683" y="3088005"/>
            <a:ext cx="5898356" cy="5720911"/>
          </a:xfrm>
        </p:spPr>
        <p:txBody>
          <a:bodyPr/>
          <a:lstStyle>
            <a:lvl1pPr marL="0" indent="0">
              <a:buNone/>
              <a:defRPr sz="1800"/>
            </a:lvl1pPr>
            <a:lvl2pPr marL="514350" indent="0">
              <a:buNone/>
              <a:defRPr sz="1575"/>
            </a:lvl2pPr>
            <a:lvl3pPr marL="1028700" indent="0">
              <a:buNone/>
              <a:defRPr sz="1350"/>
            </a:lvl3pPr>
            <a:lvl4pPr marL="1543050" indent="0">
              <a:buNone/>
              <a:defRPr sz="1125"/>
            </a:lvl4pPr>
            <a:lvl5pPr marL="2057400" indent="0">
              <a:buNone/>
              <a:defRPr sz="1125"/>
            </a:lvl5pPr>
            <a:lvl6pPr marL="2571750" indent="0">
              <a:buNone/>
              <a:defRPr sz="1125"/>
            </a:lvl6pPr>
            <a:lvl7pPr marL="3086100" indent="0">
              <a:buNone/>
              <a:defRPr sz="1125"/>
            </a:lvl7pPr>
            <a:lvl8pPr marL="3600450" indent="0">
              <a:buNone/>
              <a:defRPr sz="1125"/>
            </a:lvl8pPr>
            <a:lvl9pPr marL="4114800" indent="0">
              <a:buNone/>
              <a:defRPr sz="1125"/>
            </a:lvl9pPr>
          </a:lstStyle>
          <a:p>
            <a:r>
              <a:rPr lang="ru-RU"/>
              <a:t>Образец текста
Второй уровень
Третий уровень
Четвертый уровень
Пятый уровень</a:t>
            </a:r>
          </a:p>
        </p:txBody>
      </p:sp>
      <p:sp>
        <p:nvSpPr>
          <p:cNvPr id="5" name="Дата 4">
            <a:extLst>
              <a:ext uri="{FF2B5EF4-FFF2-40B4-BE49-F238E27FC236}">
                <a16:creationId xmlns="" xmlns:a16="http://schemas.microsoft.com/office/drawing/2014/main" id="{0B4796D9-AAD0-F84B-A2C3-86555584FEB8}"/>
              </a:ext>
            </a:extLst>
          </p:cNvPr>
          <p:cNvSpPr>
            <a:spLocks noGrp="1"/>
          </p:cNvSpPr>
          <p:nvPr>
            <p:ph type="dt" sz="half" idx="10"/>
          </p:nvPr>
        </p:nvSpPr>
        <p:spPr/>
        <p:txBody>
          <a:bodyPr/>
          <a:lstStyle/>
          <a:p>
            <a:pPr defTabSz="1028700">
              <a:defRPr/>
            </a:pPr>
            <a:fld id="{3CA36274-17BB-9343-B086-FA539973A2E1}" type="datetimeFigureOut">
              <a:rPr lang="ru-RU" smtClean="0">
                <a:solidFill>
                  <a:prstClr val="black">
                    <a:tint val="75000"/>
                  </a:prstClr>
                </a:solidFill>
              </a:rPr>
              <a:pPr defTabSz="1028700">
                <a:defRPr/>
              </a:pPr>
              <a:t>01.07.2023</a:t>
            </a:fld>
            <a:endParaRPr lang="ru-RU">
              <a:solidFill>
                <a:prstClr val="black">
                  <a:tint val="75000"/>
                </a:prstClr>
              </a:solidFill>
            </a:endParaRPr>
          </a:p>
        </p:txBody>
      </p:sp>
      <p:sp>
        <p:nvSpPr>
          <p:cNvPr id="6" name="Нижний колонтитул 5">
            <a:extLst>
              <a:ext uri="{FF2B5EF4-FFF2-40B4-BE49-F238E27FC236}">
                <a16:creationId xmlns="" xmlns:a16="http://schemas.microsoft.com/office/drawing/2014/main" id="{D506B676-C843-A54D-B6E9-981A25577781}"/>
              </a:ext>
            </a:extLst>
          </p:cNvPr>
          <p:cNvSpPr>
            <a:spLocks noGrp="1"/>
          </p:cNvSpPr>
          <p:nvPr>
            <p:ph type="ftr" sz="quarter" idx="11"/>
          </p:nvPr>
        </p:nvSpPr>
        <p:spPr/>
        <p:txBody>
          <a:bodyPr/>
          <a:lstStyle/>
          <a:p>
            <a:pPr defTabSz="1028700">
              <a:defRPr/>
            </a:pPr>
            <a:endParaRPr lang="ru-RU">
              <a:solidFill>
                <a:prstClr val="black">
                  <a:tint val="75000"/>
                </a:prstClr>
              </a:solidFill>
            </a:endParaRPr>
          </a:p>
        </p:txBody>
      </p:sp>
      <p:sp>
        <p:nvSpPr>
          <p:cNvPr id="7" name="Номер слайда 6">
            <a:extLst>
              <a:ext uri="{FF2B5EF4-FFF2-40B4-BE49-F238E27FC236}">
                <a16:creationId xmlns="" xmlns:a16="http://schemas.microsoft.com/office/drawing/2014/main" id="{346B71D4-616B-AE46-9AEE-6D7EE61D9C26}"/>
              </a:ext>
            </a:extLst>
          </p:cNvPr>
          <p:cNvSpPr>
            <a:spLocks noGrp="1"/>
          </p:cNvSpPr>
          <p:nvPr>
            <p:ph type="sldNum" sz="quarter" idx="12"/>
          </p:nvPr>
        </p:nvSpPr>
        <p:spPr/>
        <p:txBody>
          <a:bodyPr/>
          <a:lstStyle/>
          <a:p>
            <a:pPr defTabSz="1028700">
              <a:defRPr/>
            </a:pPr>
            <a:fld id="{0EF42C5D-2B6E-5F40-9D4C-5F2ED6FF72F7}" type="slidenum">
              <a:rPr lang="ru-RU" smtClean="0">
                <a:solidFill>
                  <a:prstClr val="black">
                    <a:tint val="75000"/>
                  </a:prstClr>
                </a:solidFill>
              </a:rPr>
              <a:pPr defTabSz="1028700">
                <a:defRPr/>
              </a:pPr>
              <a:t>‹#›</a:t>
            </a:fld>
            <a:endParaRPr lang="ru-RU">
              <a:solidFill>
                <a:prstClr val="black">
                  <a:tint val="75000"/>
                </a:prstClr>
              </a:solidFill>
            </a:endParaRPr>
          </a:p>
        </p:txBody>
      </p:sp>
    </p:spTree>
    <p:extLst>
      <p:ext uri="{BB962C8B-B14F-4D97-AF65-F5344CB8AC3E}">
        <p14:creationId xmlns="" xmlns:p14="http://schemas.microsoft.com/office/powerpoint/2010/main" val="35309561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2C614A65-3338-F840-A50C-13471A77D049}"/>
              </a:ext>
            </a:extLst>
          </p:cNvPr>
          <p:cNvSpPr>
            <a:spLocks noGrp="1"/>
          </p:cNvSpPr>
          <p:nvPr>
            <p:ph type="title"/>
          </p:nvPr>
        </p:nvSpPr>
        <p:spPr/>
        <p:txBody>
          <a:bodyPr/>
          <a:lstStyle/>
          <a:p>
            <a:r>
              <a:rPr lang="ru-RU"/>
              <a:t>Образец заголовка</a:t>
            </a:r>
          </a:p>
        </p:txBody>
      </p:sp>
      <p:sp>
        <p:nvSpPr>
          <p:cNvPr id="3" name="Вертикальный текст 2">
            <a:extLst>
              <a:ext uri="{FF2B5EF4-FFF2-40B4-BE49-F238E27FC236}">
                <a16:creationId xmlns="" xmlns:a16="http://schemas.microsoft.com/office/drawing/2014/main" id="{0D38BD4C-E9E3-4E4F-8544-BC2AAADAC7FE}"/>
              </a:ext>
            </a:extLst>
          </p:cNvPr>
          <p:cNvSpPr>
            <a:spLocks noGrp="1"/>
          </p:cNvSpPr>
          <p:nvPr>
            <p:ph type="body" orient="vert" idx="1"/>
          </p:nvPr>
        </p:nvSpPr>
        <p:spPr/>
        <p:txBody>
          <a:bodyPr vert="eaVert"/>
          <a:lstStyle/>
          <a:p>
            <a:r>
              <a:rPr lang="ru-RU"/>
              <a:t>Образец текста
Второй уровень
Третий уровень
Четвертый уровень
Пятый уровень</a:t>
            </a:r>
          </a:p>
        </p:txBody>
      </p:sp>
      <p:sp>
        <p:nvSpPr>
          <p:cNvPr id="4" name="Дата 3">
            <a:extLst>
              <a:ext uri="{FF2B5EF4-FFF2-40B4-BE49-F238E27FC236}">
                <a16:creationId xmlns="" xmlns:a16="http://schemas.microsoft.com/office/drawing/2014/main" id="{E40F82A0-BF95-F643-86E3-D1A1E0A15DFE}"/>
              </a:ext>
            </a:extLst>
          </p:cNvPr>
          <p:cNvSpPr>
            <a:spLocks noGrp="1"/>
          </p:cNvSpPr>
          <p:nvPr>
            <p:ph type="dt" sz="half" idx="10"/>
          </p:nvPr>
        </p:nvSpPr>
        <p:spPr/>
        <p:txBody>
          <a:bodyPr/>
          <a:lstStyle/>
          <a:p>
            <a:pPr defTabSz="1028700">
              <a:defRPr/>
            </a:pPr>
            <a:fld id="{3CA36274-17BB-9343-B086-FA539973A2E1}" type="datetimeFigureOut">
              <a:rPr lang="ru-RU" smtClean="0">
                <a:solidFill>
                  <a:prstClr val="black">
                    <a:tint val="75000"/>
                  </a:prstClr>
                </a:solidFill>
              </a:rPr>
              <a:pPr defTabSz="1028700">
                <a:defRPr/>
              </a:pPr>
              <a:t>01.07.2023</a:t>
            </a:fld>
            <a:endParaRPr lang="ru-RU">
              <a:solidFill>
                <a:prstClr val="black">
                  <a:tint val="75000"/>
                </a:prstClr>
              </a:solidFill>
            </a:endParaRPr>
          </a:p>
        </p:txBody>
      </p:sp>
      <p:sp>
        <p:nvSpPr>
          <p:cNvPr id="5" name="Нижний колонтитул 4">
            <a:extLst>
              <a:ext uri="{FF2B5EF4-FFF2-40B4-BE49-F238E27FC236}">
                <a16:creationId xmlns="" xmlns:a16="http://schemas.microsoft.com/office/drawing/2014/main" id="{F9B91ABF-DB5F-CC43-B5FD-A30B53104109}"/>
              </a:ext>
            </a:extLst>
          </p:cNvPr>
          <p:cNvSpPr>
            <a:spLocks noGrp="1"/>
          </p:cNvSpPr>
          <p:nvPr>
            <p:ph type="ftr" sz="quarter" idx="11"/>
          </p:nvPr>
        </p:nvSpPr>
        <p:spPr/>
        <p:txBody>
          <a:bodyPr/>
          <a:lstStyle/>
          <a:p>
            <a:pPr defTabSz="1028700">
              <a:defRPr/>
            </a:pPr>
            <a:endParaRPr lang="ru-RU">
              <a:solidFill>
                <a:prstClr val="black">
                  <a:tint val="75000"/>
                </a:prstClr>
              </a:solidFill>
            </a:endParaRPr>
          </a:p>
        </p:txBody>
      </p:sp>
      <p:sp>
        <p:nvSpPr>
          <p:cNvPr id="6" name="Номер слайда 5">
            <a:extLst>
              <a:ext uri="{FF2B5EF4-FFF2-40B4-BE49-F238E27FC236}">
                <a16:creationId xmlns="" xmlns:a16="http://schemas.microsoft.com/office/drawing/2014/main" id="{3A88DEC5-5E43-5A45-BDB8-69160708D18B}"/>
              </a:ext>
            </a:extLst>
          </p:cNvPr>
          <p:cNvSpPr>
            <a:spLocks noGrp="1"/>
          </p:cNvSpPr>
          <p:nvPr>
            <p:ph type="sldNum" sz="quarter" idx="12"/>
          </p:nvPr>
        </p:nvSpPr>
        <p:spPr/>
        <p:txBody>
          <a:bodyPr/>
          <a:lstStyle/>
          <a:p>
            <a:pPr defTabSz="1028700">
              <a:defRPr/>
            </a:pPr>
            <a:fld id="{0EF42C5D-2B6E-5F40-9D4C-5F2ED6FF72F7}" type="slidenum">
              <a:rPr lang="ru-RU" smtClean="0">
                <a:solidFill>
                  <a:prstClr val="black">
                    <a:tint val="75000"/>
                  </a:prstClr>
                </a:solidFill>
              </a:rPr>
              <a:pPr defTabSz="1028700">
                <a:defRPr/>
              </a:pPr>
              <a:t>‹#›</a:t>
            </a:fld>
            <a:endParaRPr lang="ru-RU">
              <a:solidFill>
                <a:prstClr val="black">
                  <a:tint val="75000"/>
                </a:prstClr>
              </a:solidFill>
            </a:endParaRPr>
          </a:p>
        </p:txBody>
      </p:sp>
    </p:spTree>
    <p:extLst>
      <p:ext uri="{BB962C8B-B14F-4D97-AF65-F5344CB8AC3E}">
        <p14:creationId xmlns="" xmlns:p14="http://schemas.microsoft.com/office/powerpoint/2010/main" val="23813219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 xmlns:a16="http://schemas.microsoft.com/office/drawing/2014/main" id="{A2FC74CE-290F-6A48-B0C5-52B1B175BE34}"/>
              </a:ext>
            </a:extLst>
          </p:cNvPr>
          <p:cNvSpPr>
            <a:spLocks noGrp="1"/>
          </p:cNvSpPr>
          <p:nvPr>
            <p:ph type="title" orient="vert"/>
          </p:nvPr>
        </p:nvSpPr>
        <p:spPr>
          <a:xfrm>
            <a:off x="13087352" y="548026"/>
            <a:ext cx="3943350" cy="8723138"/>
          </a:xfrm>
        </p:spPr>
        <p:txBody>
          <a:bodyPr vert="eaVert"/>
          <a:lstStyle/>
          <a:p>
            <a:r>
              <a:rPr lang="ru-RU"/>
              <a:t>Образец заголовка</a:t>
            </a:r>
          </a:p>
        </p:txBody>
      </p:sp>
      <p:sp>
        <p:nvSpPr>
          <p:cNvPr id="3" name="Вертикальный текст 2">
            <a:extLst>
              <a:ext uri="{FF2B5EF4-FFF2-40B4-BE49-F238E27FC236}">
                <a16:creationId xmlns="" xmlns:a16="http://schemas.microsoft.com/office/drawing/2014/main" id="{AE753FAF-98D3-494F-92D9-C5835C0A79C5}"/>
              </a:ext>
            </a:extLst>
          </p:cNvPr>
          <p:cNvSpPr>
            <a:spLocks noGrp="1"/>
          </p:cNvSpPr>
          <p:nvPr>
            <p:ph type="body" orient="vert" idx="1"/>
          </p:nvPr>
        </p:nvSpPr>
        <p:spPr>
          <a:xfrm>
            <a:off x="1257302" y="548026"/>
            <a:ext cx="11601450" cy="8723138"/>
          </a:xfrm>
        </p:spPr>
        <p:txBody>
          <a:bodyPr vert="eaVert"/>
          <a:lstStyle/>
          <a:p>
            <a:r>
              <a:rPr lang="ru-RU"/>
              <a:t>Образец текста
Второй уровень
Третий уровень
Четвертый уровень
Пятый уровень</a:t>
            </a:r>
          </a:p>
        </p:txBody>
      </p:sp>
      <p:sp>
        <p:nvSpPr>
          <p:cNvPr id="4" name="Дата 3">
            <a:extLst>
              <a:ext uri="{FF2B5EF4-FFF2-40B4-BE49-F238E27FC236}">
                <a16:creationId xmlns="" xmlns:a16="http://schemas.microsoft.com/office/drawing/2014/main" id="{874B9789-EE81-794A-9C94-F8EA49C4146A}"/>
              </a:ext>
            </a:extLst>
          </p:cNvPr>
          <p:cNvSpPr>
            <a:spLocks noGrp="1"/>
          </p:cNvSpPr>
          <p:nvPr>
            <p:ph type="dt" sz="half" idx="10"/>
          </p:nvPr>
        </p:nvSpPr>
        <p:spPr/>
        <p:txBody>
          <a:bodyPr/>
          <a:lstStyle/>
          <a:p>
            <a:pPr defTabSz="1028700">
              <a:defRPr/>
            </a:pPr>
            <a:fld id="{3CA36274-17BB-9343-B086-FA539973A2E1}" type="datetimeFigureOut">
              <a:rPr lang="ru-RU" smtClean="0">
                <a:solidFill>
                  <a:prstClr val="black">
                    <a:tint val="75000"/>
                  </a:prstClr>
                </a:solidFill>
              </a:rPr>
              <a:pPr defTabSz="1028700">
                <a:defRPr/>
              </a:pPr>
              <a:t>01.07.2023</a:t>
            </a:fld>
            <a:endParaRPr lang="ru-RU">
              <a:solidFill>
                <a:prstClr val="black">
                  <a:tint val="75000"/>
                </a:prstClr>
              </a:solidFill>
            </a:endParaRPr>
          </a:p>
        </p:txBody>
      </p:sp>
      <p:sp>
        <p:nvSpPr>
          <p:cNvPr id="5" name="Нижний колонтитул 4">
            <a:extLst>
              <a:ext uri="{FF2B5EF4-FFF2-40B4-BE49-F238E27FC236}">
                <a16:creationId xmlns="" xmlns:a16="http://schemas.microsoft.com/office/drawing/2014/main" id="{60F1DE04-3CBA-5C48-ACB6-29925BA8ECF4}"/>
              </a:ext>
            </a:extLst>
          </p:cNvPr>
          <p:cNvSpPr>
            <a:spLocks noGrp="1"/>
          </p:cNvSpPr>
          <p:nvPr>
            <p:ph type="ftr" sz="quarter" idx="11"/>
          </p:nvPr>
        </p:nvSpPr>
        <p:spPr/>
        <p:txBody>
          <a:bodyPr/>
          <a:lstStyle/>
          <a:p>
            <a:pPr defTabSz="1028700">
              <a:defRPr/>
            </a:pPr>
            <a:endParaRPr lang="ru-RU">
              <a:solidFill>
                <a:prstClr val="black">
                  <a:tint val="75000"/>
                </a:prstClr>
              </a:solidFill>
            </a:endParaRPr>
          </a:p>
        </p:txBody>
      </p:sp>
      <p:sp>
        <p:nvSpPr>
          <p:cNvPr id="6" name="Номер слайда 5">
            <a:extLst>
              <a:ext uri="{FF2B5EF4-FFF2-40B4-BE49-F238E27FC236}">
                <a16:creationId xmlns="" xmlns:a16="http://schemas.microsoft.com/office/drawing/2014/main" id="{6AAC8BEF-73FC-1448-AB2F-4C70111814F8}"/>
              </a:ext>
            </a:extLst>
          </p:cNvPr>
          <p:cNvSpPr>
            <a:spLocks noGrp="1"/>
          </p:cNvSpPr>
          <p:nvPr>
            <p:ph type="sldNum" sz="quarter" idx="12"/>
          </p:nvPr>
        </p:nvSpPr>
        <p:spPr/>
        <p:txBody>
          <a:bodyPr/>
          <a:lstStyle/>
          <a:p>
            <a:pPr defTabSz="1028700">
              <a:defRPr/>
            </a:pPr>
            <a:fld id="{0EF42C5D-2B6E-5F40-9D4C-5F2ED6FF72F7}" type="slidenum">
              <a:rPr lang="ru-RU" smtClean="0">
                <a:solidFill>
                  <a:prstClr val="black">
                    <a:tint val="75000"/>
                  </a:prstClr>
                </a:solidFill>
              </a:rPr>
              <a:pPr defTabSz="1028700">
                <a:defRPr/>
              </a:pPr>
              <a:t>‹#›</a:t>
            </a:fld>
            <a:endParaRPr lang="ru-RU">
              <a:solidFill>
                <a:prstClr val="black">
                  <a:tint val="75000"/>
                </a:prstClr>
              </a:solidFill>
            </a:endParaRPr>
          </a:p>
        </p:txBody>
      </p:sp>
    </p:spTree>
    <p:extLst>
      <p:ext uri="{BB962C8B-B14F-4D97-AF65-F5344CB8AC3E}">
        <p14:creationId xmlns="" xmlns:p14="http://schemas.microsoft.com/office/powerpoint/2010/main" val="33384755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2_Free Blank With Footer">
    <p:spTree>
      <p:nvGrpSpPr>
        <p:cNvPr id="1" name=""/>
        <p:cNvGrpSpPr/>
        <p:nvPr/>
      </p:nvGrpSpPr>
      <p:grpSpPr>
        <a:xfrm>
          <a:off x="0" y="0"/>
          <a:ext cx="0" cy="0"/>
          <a:chOff x="0" y="0"/>
          <a:chExt cx="0" cy="0"/>
        </a:xfrm>
      </p:grpSpPr>
      <p:grpSp>
        <p:nvGrpSpPr>
          <p:cNvPr id="10" name="Group 7"/>
          <p:cNvGrpSpPr/>
          <p:nvPr userDrawn="1"/>
        </p:nvGrpSpPr>
        <p:grpSpPr>
          <a:xfrm>
            <a:off x="0" y="771"/>
            <a:ext cx="18288000" cy="97030"/>
            <a:chOff x="0" y="2573904"/>
            <a:chExt cx="8767278" cy="44695"/>
          </a:xfrm>
        </p:grpSpPr>
        <p:grpSp>
          <p:nvGrpSpPr>
            <p:cNvPr id="11" name="Group 43"/>
            <p:cNvGrpSpPr/>
            <p:nvPr/>
          </p:nvGrpSpPr>
          <p:grpSpPr>
            <a:xfrm>
              <a:off x="0" y="2573904"/>
              <a:ext cx="3752335" cy="44695"/>
              <a:chOff x="0" y="2573904"/>
              <a:chExt cx="3752335" cy="44695"/>
            </a:xfrm>
          </p:grpSpPr>
          <p:sp>
            <p:nvSpPr>
              <p:cNvPr id="17" name="Rectangle 16"/>
              <p:cNvSpPr/>
              <p:nvPr/>
            </p:nvSpPr>
            <p:spPr>
              <a:xfrm>
                <a:off x="0" y="2573904"/>
                <a:ext cx="1262608" cy="446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28700" rtl="0" eaLnBrk="1" fontAlgn="auto" latinLnBrk="0" hangingPunct="1">
                  <a:lnSpc>
                    <a:spcPct val="100000"/>
                  </a:lnSpc>
                  <a:spcBef>
                    <a:spcPts val="0"/>
                  </a:spcBef>
                  <a:spcAft>
                    <a:spcPts val="0"/>
                  </a:spcAft>
                  <a:buClrTx/>
                  <a:buSzTx/>
                  <a:buFontTx/>
                  <a:buNone/>
                  <a:tabLst/>
                  <a:defRPr/>
                </a:pPr>
                <a:endParaRPr kumimoji="0" lang="en-US" sz="2025"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Rectangle 17"/>
              <p:cNvSpPr/>
              <p:nvPr/>
            </p:nvSpPr>
            <p:spPr>
              <a:xfrm>
                <a:off x="1262608" y="2573904"/>
                <a:ext cx="1262608" cy="4469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28700" rtl="0" eaLnBrk="1" fontAlgn="auto" latinLnBrk="0" hangingPunct="1">
                  <a:lnSpc>
                    <a:spcPct val="100000"/>
                  </a:lnSpc>
                  <a:spcBef>
                    <a:spcPts val="0"/>
                  </a:spcBef>
                  <a:spcAft>
                    <a:spcPts val="0"/>
                  </a:spcAft>
                  <a:buClrTx/>
                  <a:buSzTx/>
                  <a:buFontTx/>
                  <a:buNone/>
                  <a:tabLst/>
                  <a:defRPr/>
                </a:pPr>
                <a:endParaRPr kumimoji="0" lang="en-US" sz="2025"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Rectangle 18"/>
              <p:cNvSpPr/>
              <p:nvPr/>
            </p:nvSpPr>
            <p:spPr>
              <a:xfrm>
                <a:off x="2489727" y="2573904"/>
                <a:ext cx="1262608" cy="4469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28700" rtl="0" eaLnBrk="1" fontAlgn="auto" latinLnBrk="0" hangingPunct="1">
                  <a:lnSpc>
                    <a:spcPct val="100000"/>
                  </a:lnSpc>
                  <a:spcBef>
                    <a:spcPts val="0"/>
                  </a:spcBef>
                  <a:spcAft>
                    <a:spcPts val="0"/>
                  </a:spcAft>
                  <a:buClrTx/>
                  <a:buSzTx/>
                  <a:buFontTx/>
                  <a:buNone/>
                  <a:tabLst/>
                  <a:defRPr/>
                </a:pPr>
                <a:endParaRPr kumimoji="0" lang="en-US" sz="2025"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12" name="Group 44"/>
            <p:cNvGrpSpPr/>
            <p:nvPr/>
          </p:nvGrpSpPr>
          <p:grpSpPr>
            <a:xfrm>
              <a:off x="3752335" y="2573904"/>
              <a:ext cx="5014943" cy="44695"/>
              <a:chOff x="0" y="2573904"/>
              <a:chExt cx="5014943" cy="44695"/>
            </a:xfrm>
          </p:grpSpPr>
          <p:sp>
            <p:nvSpPr>
              <p:cNvPr id="13" name="Rectangle 12"/>
              <p:cNvSpPr/>
              <p:nvPr/>
            </p:nvSpPr>
            <p:spPr>
              <a:xfrm>
                <a:off x="0" y="2573904"/>
                <a:ext cx="1262608" cy="4469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28700" rtl="0" eaLnBrk="1" fontAlgn="auto" latinLnBrk="0" hangingPunct="1">
                  <a:lnSpc>
                    <a:spcPct val="100000"/>
                  </a:lnSpc>
                  <a:spcBef>
                    <a:spcPts val="0"/>
                  </a:spcBef>
                  <a:spcAft>
                    <a:spcPts val="0"/>
                  </a:spcAft>
                  <a:buClrTx/>
                  <a:buSzTx/>
                  <a:buFontTx/>
                  <a:buNone/>
                  <a:tabLst/>
                  <a:defRPr/>
                </a:pPr>
                <a:endParaRPr kumimoji="0" lang="en-US" sz="2025"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13"/>
              <p:cNvSpPr/>
              <p:nvPr/>
            </p:nvSpPr>
            <p:spPr>
              <a:xfrm>
                <a:off x="1262608" y="2573904"/>
                <a:ext cx="1262608" cy="4469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28700" rtl="0" eaLnBrk="1" fontAlgn="auto" latinLnBrk="0" hangingPunct="1">
                  <a:lnSpc>
                    <a:spcPct val="100000"/>
                  </a:lnSpc>
                  <a:spcBef>
                    <a:spcPts val="0"/>
                  </a:spcBef>
                  <a:spcAft>
                    <a:spcPts val="0"/>
                  </a:spcAft>
                  <a:buClrTx/>
                  <a:buSzTx/>
                  <a:buFontTx/>
                  <a:buNone/>
                  <a:tabLst/>
                  <a:defRPr/>
                </a:pPr>
                <a:endParaRPr kumimoji="0" lang="en-US" sz="2025"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Rectangle 14"/>
              <p:cNvSpPr/>
              <p:nvPr/>
            </p:nvSpPr>
            <p:spPr>
              <a:xfrm>
                <a:off x="2489727" y="2573904"/>
                <a:ext cx="1262608" cy="4469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28700" rtl="0" eaLnBrk="1" fontAlgn="auto" latinLnBrk="0" hangingPunct="1">
                  <a:lnSpc>
                    <a:spcPct val="100000"/>
                  </a:lnSpc>
                  <a:spcBef>
                    <a:spcPts val="0"/>
                  </a:spcBef>
                  <a:spcAft>
                    <a:spcPts val="0"/>
                  </a:spcAft>
                  <a:buClrTx/>
                  <a:buSzTx/>
                  <a:buFontTx/>
                  <a:buNone/>
                  <a:tabLst/>
                  <a:defRPr/>
                </a:pPr>
                <a:endParaRPr kumimoji="0" lang="en-US" sz="2025"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Rectangle 15"/>
              <p:cNvSpPr/>
              <p:nvPr/>
            </p:nvSpPr>
            <p:spPr>
              <a:xfrm>
                <a:off x="3752335" y="2573904"/>
                <a:ext cx="1262608" cy="446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28700" rtl="0" eaLnBrk="1" fontAlgn="auto" latinLnBrk="0" hangingPunct="1">
                  <a:lnSpc>
                    <a:spcPct val="100000"/>
                  </a:lnSpc>
                  <a:spcBef>
                    <a:spcPts val="0"/>
                  </a:spcBef>
                  <a:spcAft>
                    <a:spcPts val="0"/>
                  </a:spcAft>
                  <a:buClrTx/>
                  <a:buSzTx/>
                  <a:buFontTx/>
                  <a:buNone/>
                  <a:tabLst/>
                  <a:defRPr/>
                </a:pPr>
                <a:endParaRPr kumimoji="0" lang="en-US" sz="2025"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sp>
        <p:nvSpPr>
          <p:cNvPr id="20" name="Right Triangle 19"/>
          <p:cNvSpPr/>
          <p:nvPr userDrawn="1"/>
        </p:nvSpPr>
        <p:spPr>
          <a:xfrm rot="18900000">
            <a:off x="8851966" y="-134865"/>
            <a:ext cx="543167" cy="407626"/>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28700" rtl="0" eaLnBrk="1" fontAlgn="auto" latinLnBrk="0" hangingPunct="1">
              <a:lnSpc>
                <a:spcPct val="100000"/>
              </a:lnSpc>
              <a:spcBef>
                <a:spcPts val="0"/>
              </a:spcBef>
              <a:spcAft>
                <a:spcPts val="0"/>
              </a:spcAft>
              <a:buClrTx/>
              <a:buSzTx/>
              <a:buFontTx/>
              <a:buNone/>
              <a:tabLst/>
              <a:defRPr/>
            </a:pPr>
            <a:endParaRPr kumimoji="0" lang="en-US" sz="2025"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Title 1"/>
          <p:cNvSpPr>
            <a:spLocks noGrp="1"/>
          </p:cNvSpPr>
          <p:nvPr>
            <p:ph type="title" hasCustomPrompt="1"/>
          </p:nvPr>
        </p:nvSpPr>
        <p:spPr>
          <a:xfrm>
            <a:off x="3903787" y="1057497"/>
            <a:ext cx="10410092" cy="530613"/>
          </a:xfrm>
          <a:prstGeom prst="rect">
            <a:avLst/>
          </a:prstGeom>
        </p:spPr>
        <p:txBody>
          <a:bodyPr wrap="none" lIns="0" tIns="0" rIns="0" bIns="0" anchor="ctr">
            <a:noAutofit/>
          </a:bodyPr>
          <a:lstStyle>
            <a:lvl1pPr algn="ctr">
              <a:defRPr sz="2250" b="1" baseline="0">
                <a:solidFill>
                  <a:schemeClr val="tx1">
                    <a:lumMod val="75000"/>
                    <a:lumOff val="25000"/>
                  </a:schemeClr>
                </a:solidFill>
              </a:defRPr>
            </a:lvl1pPr>
          </a:lstStyle>
          <a:p>
            <a:r>
              <a:rPr lang="en-US" dirty="0"/>
              <a:t>Click To Edit Master Title Style</a:t>
            </a:r>
          </a:p>
        </p:txBody>
      </p:sp>
      <p:sp>
        <p:nvSpPr>
          <p:cNvPr id="22" name="Text Placeholder 3"/>
          <p:cNvSpPr>
            <a:spLocks noGrp="1"/>
          </p:cNvSpPr>
          <p:nvPr>
            <p:ph type="body" sz="half" idx="2" hasCustomPrompt="1"/>
          </p:nvPr>
        </p:nvSpPr>
        <p:spPr>
          <a:xfrm>
            <a:off x="5310559" y="1585809"/>
            <a:ext cx="7596554" cy="301305"/>
          </a:xfrm>
          <a:prstGeom prst="rect">
            <a:avLst/>
          </a:prstGeom>
        </p:spPr>
        <p:txBody>
          <a:bodyPr wrap="none" lIns="0" tIns="0" rIns="0" bIns="0" anchor="ctr">
            <a:noAutofit/>
          </a:bodyPr>
          <a:lstStyle>
            <a:lvl1pPr marL="0" indent="0" algn="ctr">
              <a:buNone/>
              <a:defRPr sz="1238" b="1" baseline="0">
                <a:solidFill>
                  <a:schemeClr val="bg1">
                    <a:lumMod val="75000"/>
                  </a:schemeClr>
                </a:solidFill>
              </a:defRPr>
            </a:lvl1pPr>
            <a:lvl2pPr marL="514350" indent="0">
              <a:buNone/>
              <a:defRPr sz="1350"/>
            </a:lvl2pPr>
            <a:lvl3pPr marL="1028700" indent="0">
              <a:buNone/>
              <a:defRPr sz="1125"/>
            </a:lvl3pPr>
            <a:lvl4pPr marL="1543050" indent="0">
              <a:buNone/>
              <a:defRPr sz="1013"/>
            </a:lvl4pPr>
            <a:lvl5pPr marL="2057400" indent="0">
              <a:buNone/>
              <a:defRPr sz="1013"/>
            </a:lvl5pPr>
            <a:lvl6pPr marL="2571750" indent="0">
              <a:buNone/>
              <a:defRPr sz="1013"/>
            </a:lvl6pPr>
            <a:lvl7pPr marL="3086100" indent="0">
              <a:buNone/>
              <a:defRPr sz="1013"/>
            </a:lvl7pPr>
            <a:lvl8pPr marL="3600450" indent="0">
              <a:buNone/>
              <a:defRPr sz="1013"/>
            </a:lvl8pPr>
            <a:lvl9pPr marL="4114800" indent="0">
              <a:buNone/>
              <a:defRPr sz="1013"/>
            </a:lvl9pPr>
          </a:lstStyle>
          <a:p>
            <a:pPr lvl="0"/>
            <a:r>
              <a:rPr lang="en-US" dirty="0"/>
              <a:t>Subtext Goes Here</a:t>
            </a:r>
          </a:p>
        </p:txBody>
      </p:sp>
      <p:sp>
        <p:nvSpPr>
          <p:cNvPr id="25" name="Round Same Side Corner Rectangle 24"/>
          <p:cNvSpPr/>
          <p:nvPr userDrawn="1"/>
        </p:nvSpPr>
        <p:spPr>
          <a:xfrm rot="16200000" flipH="1">
            <a:off x="17706649" y="9022170"/>
            <a:ext cx="432319" cy="744461"/>
          </a:xfrm>
          <a:prstGeom prst="round2Same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28700" rtl="0" eaLnBrk="1" fontAlgn="auto" latinLnBrk="0" hangingPunct="1">
              <a:lnSpc>
                <a:spcPct val="100000"/>
              </a:lnSpc>
              <a:spcBef>
                <a:spcPts val="0"/>
              </a:spcBef>
              <a:spcAft>
                <a:spcPts val="0"/>
              </a:spcAft>
              <a:buClrTx/>
              <a:buSzTx/>
              <a:buFontTx/>
              <a:buNone/>
              <a:tabLst/>
              <a:defRPr/>
            </a:pPr>
            <a:endParaRPr kumimoji="0" lang="en-US" sz="2025"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endParaRPr>
          </a:p>
        </p:txBody>
      </p:sp>
      <p:sp>
        <p:nvSpPr>
          <p:cNvPr id="26" name="Slide Number Placeholder 4"/>
          <p:cNvSpPr>
            <a:spLocks noGrp="1"/>
          </p:cNvSpPr>
          <p:nvPr>
            <p:ph type="sldNum" sz="quarter" idx="12"/>
          </p:nvPr>
        </p:nvSpPr>
        <p:spPr>
          <a:xfrm>
            <a:off x="17561801" y="9178244"/>
            <a:ext cx="703386" cy="412210"/>
          </a:xfrm>
          <a:prstGeom prst="rect">
            <a:avLst/>
          </a:prstGeom>
        </p:spPr>
        <p:txBody>
          <a:bodyPr anchor="ctr"/>
          <a:lstStyle>
            <a:lvl1pPr algn="ctr">
              <a:defRPr sz="1013" b="1">
                <a:solidFill>
                  <a:schemeClr val="tx1">
                    <a:lumMod val="50000"/>
                    <a:lumOff val="50000"/>
                  </a:schemeClr>
                </a:solidFill>
              </a:defRPr>
            </a:lvl1pPr>
          </a:lstStyle>
          <a:p>
            <a:pPr defTabSz="1028700">
              <a:defRPr/>
            </a:pPr>
            <a:fld id="{C136B7D2-B98C-44FD-8D04-7EC62A564975}" type="slidenum">
              <a:rPr lang="en-US" smtClean="0">
                <a:solidFill>
                  <a:prstClr val="black">
                    <a:lumMod val="50000"/>
                    <a:lumOff val="50000"/>
                  </a:prstClr>
                </a:solidFill>
              </a:rPr>
              <a:pPr defTabSz="1028700">
                <a:defRPr/>
              </a:pPr>
              <a:t>‹#›</a:t>
            </a:fld>
            <a:endParaRPr lang="en-US" dirty="0">
              <a:solidFill>
                <a:prstClr val="black">
                  <a:lumMod val="50000"/>
                  <a:lumOff val="50000"/>
                </a:prstClr>
              </a:solidFill>
            </a:endParaRPr>
          </a:p>
        </p:txBody>
      </p:sp>
    </p:spTree>
    <p:extLst>
      <p:ext uri="{BB962C8B-B14F-4D97-AF65-F5344CB8AC3E}">
        <p14:creationId xmlns="" xmlns:p14="http://schemas.microsoft.com/office/powerpoint/2010/main" val="387923199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 Six Columns">
  <p:cSld name="Title + Six Columns">
    <p:spTree>
      <p:nvGrpSpPr>
        <p:cNvPr id="1" name="Shape 176"/>
        <p:cNvGrpSpPr/>
        <p:nvPr/>
      </p:nvGrpSpPr>
      <p:grpSpPr>
        <a:xfrm>
          <a:off x="0" y="0"/>
          <a:ext cx="0" cy="0"/>
          <a:chOff x="0" y="0"/>
          <a:chExt cx="0" cy="0"/>
        </a:xfrm>
      </p:grpSpPr>
      <p:sp>
        <p:nvSpPr>
          <p:cNvPr id="177" name="Google Shape;177;p18"/>
          <p:cNvSpPr/>
          <p:nvPr/>
        </p:nvSpPr>
        <p:spPr>
          <a:xfrm>
            <a:off x="-1176500" y="146107"/>
            <a:ext cx="7378752" cy="2545392"/>
          </a:xfrm>
          <a:custGeom>
            <a:avLst/>
            <a:gdLst/>
            <a:ahLst/>
            <a:cxnLst/>
            <a:rect l="l" t="t" r="r" b="b"/>
            <a:pathLst>
              <a:path w="286109" h="98636" extrusionOk="0">
                <a:moveTo>
                  <a:pt x="55426" y="1"/>
                </a:moveTo>
                <a:cubicBezTo>
                  <a:pt x="55339" y="1"/>
                  <a:pt x="55253" y="3"/>
                  <a:pt x="55166" y="7"/>
                </a:cubicBezTo>
                <a:cubicBezTo>
                  <a:pt x="48713" y="343"/>
                  <a:pt x="48645" y="10023"/>
                  <a:pt x="55300" y="10225"/>
                </a:cubicBezTo>
                <a:lnTo>
                  <a:pt x="54561" y="20845"/>
                </a:lnTo>
                <a:lnTo>
                  <a:pt x="54359" y="20845"/>
                </a:lnTo>
                <a:cubicBezTo>
                  <a:pt x="50595" y="21316"/>
                  <a:pt x="47906" y="24744"/>
                  <a:pt x="48242" y="28508"/>
                </a:cubicBezTo>
                <a:cubicBezTo>
                  <a:pt x="48627" y="32106"/>
                  <a:pt x="51654" y="34844"/>
                  <a:pt x="55208" y="34844"/>
                </a:cubicBezTo>
                <a:cubicBezTo>
                  <a:pt x="55372" y="34844"/>
                  <a:pt x="55537" y="34839"/>
                  <a:pt x="55703" y="34827"/>
                </a:cubicBezTo>
                <a:lnTo>
                  <a:pt x="58325" y="49749"/>
                </a:lnTo>
                <a:cubicBezTo>
                  <a:pt x="56107" y="50153"/>
                  <a:pt x="54561" y="52304"/>
                  <a:pt x="54897" y="54589"/>
                </a:cubicBezTo>
                <a:cubicBezTo>
                  <a:pt x="54964" y="54992"/>
                  <a:pt x="55031" y="55329"/>
                  <a:pt x="55166" y="55665"/>
                </a:cubicBezTo>
                <a:lnTo>
                  <a:pt x="45486" y="59765"/>
                </a:lnTo>
                <a:cubicBezTo>
                  <a:pt x="44175" y="57440"/>
                  <a:pt x="41753" y="56067"/>
                  <a:pt x="39159" y="56067"/>
                </a:cubicBezTo>
                <a:cubicBezTo>
                  <a:pt x="38828" y="56067"/>
                  <a:pt x="38494" y="56089"/>
                  <a:pt x="38159" y="56135"/>
                </a:cubicBezTo>
                <a:cubicBezTo>
                  <a:pt x="37420" y="56270"/>
                  <a:pt x="36613" y="56471"/>
                  <a:pt x="35941" y="56807"/>
                </a:cubicBezTo>
                <a:lnTo>
                  <a:pt x="23707" y="36104"/>
                </a:lnTo>
                <a:cubicBezTo>
                  <a:pt x="27001" y="33818"/>
                  <a:pt x="26597" y="28777"/>
                  <a:pt x="22900" y="27097"/>
                </a:cubicBezTo>
                <a:cubicBezTo>
                  <a:pt x="22205" y="26793"/>
                  <a:pt x="21498" y="26654"/>
                  <a:pt x="20812" y="26654"/>
                </a:cubicBezTo>
                <a:cubicBezTo>
                  <a:pt x="17848" y="26654"/>
                  <a:pt x="15271" y="29254"/>
                  <a:pt x="15708" y="32474"/>
                </a:cubicBezTo>
                <a:cubicBezTo>
                  <a:pt x="15775" y="33348"/>
                  <a:pt x="16111" y="34155"/>
                  <a:pt x="16649" y="34827"/>
                </a:cubicBezTo>
                <a:lnTo>
                  <a:pt x="8179" y="40742"/>
                </a:lnTo>
                <a:cubicBezTo>
                  <a:pt x="7308" y="39708"/>
                  <a:pt x="6256" y="39276"/>
                  <a:pt x="5240" y="39276"/>
                </a:cubicBezTo>
                <a:cubicBezTo>
                  <a:pt x="2490" y="39276"/>
                  <a:pt x="1" y="42436"/>
                  <a:pt x="2062" y="45380"/>
                </a:cubicBezTo>
                <a:cubicBezTo>
                  <a:pt x="2876" y="46551"/>
                  <a:pt x="3989" y="47042"/>
                  <a:pt x="5089" y="47042"/>
                </a:cubicBezTo>
                <a:cubicBezTo>
                  <a:pt x="7714" y="47042"/>
                  <a:pt x="10268" y="44244"/>
                  <a:pt x="8515" y="41213"/>
                </a:cubicBezTo>
                <a:lnTo>
                  <a:pt x="16985" y="35297"/>
                </a:lnTo>
                <a:cubicBezTo>
                  <a:pt x="17983" y="36353"/>
                  <a:pt x="19390" y="36949"/>
                  <a:pt x="20849" y="36949"/>
                </a:cubicBezTo>
                <a:cubicBezTo>
                  <a:pt x="21062" y="36949"/>
                  <a:pt x="21275" y="36936"/>
                  <a:pt x="21489" y="36910"/>
                </a:cubicBezTo>
                <a:cubicBezTo>
                  <a:pt x="22026" y="36776"/>
                  <a:pt x="22631" y="36642"/>
                  <a:pt x="23169" y="36373"/>
                </a:cubicBezTo>
                <a:lnTo>
                  <a:pt x="35403" y="57143"/>
                </a:lnTo>
                <a:cubicBezTo>
                  <a:pt x="31908" y="59227"/>
                  <a:pt x="30832" y="63798"/>
                  <a:pt x="33050" y="67226"/>
                </a:cubicBezTo>
                <a:lnTo>
                  <a:pt x="22497" y="75629"/>
                </a:lnTo>
                <a:cubicBezTo>
                  <a:pt x="21572" y="74125"/>
                  <a:pt x="19962" y="73329"/>
                  <a:pt x="18338" y="73329"/>
                </a:cubicBezTo>
                <a:cubicBezTo>
                  <a:pt x="17130" y="73329"/>
                  <a:pt x="15915" y="73770"/>
                  <a:pt x="14968" y="74688"/>
                </a:cubicBezTo>
                <a:cubicBezTo>
                  <a:pt x="12683" y="76771"/>
                  <a:pt x="12885" y="80468"/>
                  <a:pt x="15372" y="82283"/>
                </a:cubicBezTo>
                <a:lnTo>
                  <a:pt x="10734" y="86989"/>
                </a:lnTo>
                <a:cubicBezTo>
                  <a:pt x="10599" y="86955"/>
                  <a:pt x="10448" y="86938"/>
                  <a:pt x="10297" y="86938"/>
                </a:cubicBezTo>
                <a:cubicBezTo>
                  <a:pt x="10145" y="86938"/>
                  <a:pt x="9994" y="86955"/>
                  <a:pt x="9860" y="86989"/>
                </a:cubicBezTo>
                <a:lnTo>
                  <a:pt x="9860" y="86921"/>
                </a:lnTo>
                <a:cubicBezTo>
                  <a:pt x="7574" y="87190"/>
                  <a:pt x="6768" y="90081"/>
                  <a:pt x="8582" y="91492"/>
                </a:cubicBezTo>
                <a:cubicBezTo>
                  <a:pt x="9051" y="91839"/>
                  <a:pt x="9569" y="91994"/>
                  <a:pt x="10073" y="91994"/>
                </a:cubicBezTo>
                <a:cubicBezTo>
                  <a:pt x="11524" y="91994"/>
                  <a:pt x="12865" y="90718"/>
                  <a:pt x="12616" y="89072"/>
                </a:cubicBezTo>
                <a:cubicBezTo>
                  <a:pt x="12481" y="88266"/>
                  <a:pt x="12011" y="87594"/>
                  <a:pt x="11338" y="87190"/>
                </a:cubicBezTo>
                <a:lnTo>
                  <a:pt x="15842" y="82619"/>
                </a:lnTo>
                <a:cubicBezTo>
                  <a:pt x="16595" y="83050"/>
                  <a:pt x="17434" y="83265"/>
                  <a:pt x="18290" y="83265"/>
                </a:cubicBezTo>
                <a:cubicBezTo>
                  <a:pt x="18504" y="83265"/>
                  <a:pt x="18719" y="83251"/>
                  <a:pt x="18934" y="83224"/>
                </a:cubicBezTo>
                <a:cubicBezTo>
                  <a:pt x="19674" y="83090"/>
                  <a:pt x="20413" y="82821"/>
                  <a:pt x="21018" y="82418"/>
                </a:cubicBezTo>
                <a:lnTo>
                  <a:pt x="25186" y="87123"/>
                </a:lnTo>
                <a:cubicBezTo>
                  <a:pt x="23918" y="88887"/>
                  <a:pt x="25362" y="91102"/>
                  <a:pt x="27182" y="91102"/>
                </a:cubicBezTo>
                <a:cubicBezTo>
                  <a:pt x="27582" y="91102"/>
                  <a:pt x="28001" y="90995"/>
                  <a:pt x="28412" y="90753"/>
                </a:cubicBezTo>
                <a:cubicBezTo>
                  <a:pt x="30658" y="89406"/>
                  <a:pt x="29658" y="86159"/>
                  <a:pt x="27223" y="86159"/>
                </a:cubicBezTo>
                <a:cubicBezTo>
                  <a:pt x="27108" y="86159"/>
                  <a:pt x="26988" y="86167"/>
                  <a:pt x="26866" y="86182"/>
                </a:cubicBezTo>
                <a:cubicBezTo>
                  <a:pt x="26463" y="86249"/>
                  <a:pt x="25992" y="86384"/>
                  <a:pt x="25656" y="86720"/>
                </a:cubicBezTo>
                <a:lnTo>
                  <a:pt x="21556" y="82082"/>
                </a:lnTo>
                <a:cubicBezTo>
                  <a:pt x="22833" y="80939"/>
                  <a:pt x="23438" y="79258"/>
                  <a:pt x="23236" y="77645"/>
                </a:cubicBezTo>
                <a:cubicBezTo>
                  <a:pt x="23169" y="77107"/>
                  <a:pt x="23035" y="76637"/>
                  <a:pt x="22833" y="76234"/>
                </a:cubicBezTo>
                <a:lnTo>
                  <a:pt x="33386" y="67764"/>
                </a:lnTo>
                <a:cubicBezTo>
                  <a:pt x="34804" y="69536"/>
                  <a:pt x="36947" y="70581"/>
                  <a:pt x="39179" y="70581"/>
                </a:cubicBezTo>
                <a:cubicBezTo>
                  <a:pt x="39488" y="70581"/>
                  <a:pt x="39798" y="70561"/>
                  <a:pt x="40108" y="70520"/>
                </a:cubicBezTo>
                <a:cubicBezTo>
                  <a:pt x="45015" y="69915"/>
                  <a:pt x="47839" y="64672"/>
                  <a:pt x="45755" y="60303"/>
                </a:cubicBezTo>
                <a:lnTo>
                  <a:pt x="55434" y="56270"/>
                </a:lnTo>
                <a:cubicBezTo>
                  <a:pt x="56219" y="57598"/>
                  <a:pt x="57709" y="58384"/>
                  <a:pt x="59271" y="58384"/>
                </a:cubicBezTo>
                <a:cubicBezTo>
                  <a:pt x="59448" y="58384"/>
                  <a:pt x="59626" y="58374"/>
                  <a:pt x="59804" y="58353"/>
                </a:cubicBezTo>
                <a:cubicBezTo>
                  <a:pt x="60543" y="58219"/>
                  <a:pt x="61283" y="57950"/>
                  <a:pt x="61888" y="57480"/>
                </a:cubicBezTo>
                <a:lnTo>
                  <a:pt x="70492" y="67361"/>
                </a:lnTo>
                <a:cubicBezTo>
                  <a:pt x="67467" y="69713"/>
                  <a:pt x="66996" y="74083"/>
                  <a:pt x="69282" y="77175"/>
                </a:cubicBezTo>
                <a:cubicBezTo>
                  <a:pt x="70672" y="78963"/>
                  <a:pt x="72767" y="79905"/>
                  <a:pt x="74887" y="79905"/>
                </a:cubicBezTo>
                <a:cubicBezTo>
                  <a:pt x="76353" y="79905"/>
                  <a:pt x="77831" y="79454"/>
                  <a:pt x="79096" y="78519"/>
                </a:cubicBezTo>
                <a:cubicBezTo>
                  <a:pt x="82188" y="76301"/>
                  <a:pt x="82927" y="71932"/>
                  <a:pt x="80709" y="68772"/>
                </a:cubicBezTo>
                <a:cubicBezTo>
                  <a:pt x="79330" y="66808"/>
                  <a:pt x="77145" y="65753"/>
                  <a:pt x="74931" y="65753"/>
                </a:cubicBezTo>
                <a:cubicBezTo>
                  <a:pt x="73583" y="65753"/>
                  <a:pt x="72224" y="66144"/>
                  <a:pt x="71029" y="66957"/>
                </a:cubicBezTo>
                <a:lnTo>
                  <a:pt x="62358" y="57076"/>
                </a:lnTo>
                <a:cubicBezTo>
                  <a:pt x="63097" y="56337"/>
                  <a:pt x="63568" y="55396"/>
                  <a:pt x="63702" y="54320"/>
                </a:cubicBezTo>
                <a:lnTo>
                  <a:pt x="81986" y="53648"/>
                </a:lnTo>
                <a:cubicBezTo>
                  <a:pt x="81986" y="53850"/>
                  <a:pt x="81986" y="54119"/>
                  <a:pt x="81986" y="54387"/>
                </a:cubicBezTo>
                <a:cubicBezTo>
                  <a:pt x="82336" y="56833"/>
                  <a:pt x="84416" y="58314"/>
                  <a:pt x="86549" y="58314"/>
                </a:cubicBezTo>
                <a:cubicBezTo>
                  <a:pt x="87700" y="58314"/>
                  <a:pt x="88865" y="57884"/>
                  <a:pt x="89784" y="56942"/>
                </a:cubicBezTo>
                <a:cubicBezTo>
                  <a:pt x="92472" y="54186"/>
                  <a:pt x="90792" y="49615"/>
                  <a:pt x="87028" y="49212"/>
                </a:cubicBezTo>
                <a:lnTo>
                  <a:pt x="87296" y="39532"/>
                </a:lnTo>
                <a:cubicBezTo>
                  <a:pt x="87599" y="39566"/>
                  <a:pt x="87885" y="39582"/>
                  <a:pt x="88162" y="39582"/>
                </a:cubicBezTo>
                <a:cubicBezTo>
                  <a:pt x="88439" y="39582"/>
                  <a:pt x="88708" y="39566"/>
                  <a:pt x="88977" y="39532"/>
                </a:cubicBezTo>
                <a:cubicBezTo>
                  <a:pt x="89313" y="39465"/>
                  <a:pt x="89649" y="39398"/>
                  <a:pt x="89918" y="39330"/>
                </a:cubicBezTo>
                <a:lnTo>
                  <a:pt x="102286" y="68033"/>
                </a:lnTo>
                <a:cubicBezTo>
                  <a:pt x="99598" y="70251"/>
                  <a:pt x="99732" y="74352"/>
                  <a:pt x="102555" y="76368"/>
                </a:cubicBezTo>
                <a:cubicBezTo>
                  <a:pt x="103482" y="77030"/>
                  <a:pt x="104531" y="77337"/>
                  <a:pt x="105563" y="77337"/>
                </a:cubicBezTo>
                <a:cubicBezTo>
                  <a:pt x="107677" y="77337"/>
                  <a:pt x="109719" y="76049"/>
                  <a:pt x="110487" y="73881"/>
                </a:cubicBezTo>
                <a:lnTo>
                  <a:pt x="117276" y="74553"/>
                </a:lnTo>
                <a:cubicBezTo>
                  <a:pt x="117075" y="75158"/>
                  <a:pt x="117075" y="75830"/>
                  <a:pt x="117142" y="76503"/>
                </a:cubicBezTo>
                <a:cubicBezTo>
                  <a:pt x="117344" y="78116"/>
                  <a:pt x="118352" y="79527"/>
                  <a:pt x="119898" y="80267"/>
                </a:cubicBezTo>
                <a:lnTo>
                  <a:pt x="116335" y="88199"/>
                </a:lnTo>
                <a:cubicBezTo>
                  <a:pt x="115955" y="88102"/>
                  <a:pt x="115593" y="88057"/>
                  <a:pt x="115251" y="88057"/>
                </a:cubicBezTo>
                <a:cubicBezTo>
                  <a:pt x="111294" y="88057"/>
                  <a:pt x="109977" y="94035"/>
                  <a:pt x="114184" y="95458"/>
                </a:cubicBezTo>
                <a:cubicBezTo>
                  <a:pt x="114653" y="95617"/>
                  <a:pt x="115101" y="95689"/>
                  <a:pt x="115523" y="95689"/>
                </a:cubicBezTo>
                <a:cubicBezTo>
                  <a:pt x="119218" y="95689"/>
                  <a:pt x="120915" y="90150"/>
                  <a:pt x="116873" y="88400"/>
                </a:cubicBezTo>
                <a:lnTo>
                  <a:pt x="120436" y="80468"/>
                </a:lnTo>
                <a:cubicBezTo>
                  <a:pt x="120978" y="80649"/>
                  <a:pt x="121525" y="80735"/>
                  <a:pt x="122061" y="80735"/>
                </a:cubicBezTo>
                <a:cubicBezTo>
                  <a:pt x="124119" y="80735"/>
                  <a:pt x="126008" y="79470"/>
                  <a:pt x="126754" y="77444"/>
                </a:cubicBezTo>
                <a:lnTo>
                  <a:pt x="145441" y="88199"/>
                </a:lnTo>
                <a:cubicBezTo>
                  <a:pt x="142736" y="92995"/>
                  <a:pt x="146330" y="98635"/>
                  <a:pt x="151491" y="98635"/>
                </a:cubicBezTo>
                <a:cubicBezTo>
                  <a:pt x="151972" y="98635"/>
                  <a:pt x="152466" y="98586"/>
                  <a:pt x="152970" y="98483"/>
                </a:cubicBezTo>
                <a:cubicBezTo>
                  <a:pt x="158885" y="97273"/>
                  <a:pt x="160700" y="89677"/>
                  <a:pt x="155928" y="85980"/>
                </a:cubicBezTo>
                <a:lnTo>
                  <a:pt x="160162" y="79527"/>
                </a:lnTo>
                <a:cubicBezTo>
                  <a:pt x="160991" y="80094"/>
                  <a:pt x="161918" y="80356"/>
                  <a:pt x="162828" y="80356"/>
                </a:cubicBezTo>
                <a:cubicBezTo>
                  <a:pt x="164944" y="80356"/>
                  <a:pt x="166972" y="78940"/>
                  <a:pt x="167489" y="76637"/>
                </a:cubicBezTo>
                <a:lnTo>
                  <a:pt x="181337" y="80468"/>
                </a:lnTo>
                <a:cubicBezTo>
                  <a:pt x="179159" y="85197"/>
                  <a:pt x="182798" y="90386"/>
                  <a:pt x="187722" y="90386"/>
                </a:cubicBezTo>
                <a:cubicBezTo>
                  <a:pt x="188118" y="90386"/>
                  <a:pt x="188522" y="90352"/>
                  <a:pt x="188932" y="90282"/>
                </a:cubicBezTo>
                <a:cubicBezTo>
                  <a:pt x="194512" y="89341"/>
                  <a:pt x="196730" y="82552"/>
                  <a:pt x="192831" y="78452"/>
                </a:cubicBezTo>
                <a:lnTo>
                  <a:pt x="203183" y="70318"/>
                </a:lnTo>
                <a:cubicBezTo>
                  <a:pt x="204490" y="72160"/>
                  <a:pt x="206637" y="73267"/>
                  <a:pt x="208929" y="73267"/>
                </a:cubicBezTo>
                <a:cubicBezTo>
                  <a:pt x="209230" y="73267"/>
                  <a:pt x="209533" y="73248"/>
                  <a:pt x="209838" y="73209"/>
                </a:cubicBezTo>
                <a:cubicBezTo>
                  <a:pt x="210779" y="73074"/>
                  <a:pt x="211720" y="72738"/>
                  <a:pt x="212594" y="72200"/>
                </a:cubicBezTo>
                <a:lnTo>
                  <a:pt x="218374" y="82888"/>
                </a:lnTo>
                <a:cubicBezTo>
                  <a:pt x="214161" y="85618"/>
                  <a:pt x="216601" y="91701"/>
                  <a:pt x="220885" y="91701"/>
                </a:cubicBezTo>
                <a:cubicBezTo>
                  <a:pt x="221454" y="91701"/>
                  <a:pt x="222054" y="91594"/>
                  <a:pt x="222677" y="91358"/>
                </a:cubicBezTo>
                <a:cubicBezTo>
                  <a:pt x="227798" y="89438"/>
                  <a:pt x="226213" y="82092"/>
                  <a:pt x="221116" y="82092"/>
                </a:cubicBezTo>
                <a:cubicBezTo>
                  <a:pt x="220861" y="82092"/>
                  <a:pt x="220596" y="82110"/>
                  <a:pt x="220324" y="82149"/>
                </a:cubicBezTo>
                <a:cubicBezTo>
                  <a:pt x="219853" y="82216"/>
                  <a:pt x="219383" y="82351"/>
                  <a:pt x="218912" y="82552"/>
                </a:cubicBezTo>
                <a:lnTo>
                  <a:pt x="213131" y="71864"/>
                </a:lnTo>
                <a:cubicBezTo>
                  <a:pt x="216089" y="69646"/>
                  <a:pt x="216828" y="65479"/>
                  <a:pt x="214812" y="62319"/>
                </a:cubicBezTo>
                <a:lnTo>
                  <a:pt x="240960" y="47531"/>
                </a:lnTo>
                <a:cubicBezTo>
                  <a:pt x="242347" y="51556"/>
                  <a:pt x="246083" y="53914"/>
                  <a:pt x="249953" y="53914"/>
                </a:cubicBezTo>
                <a:cubicBezTo>
                  <a:pt x="251900" y="53914"/>
                  <a:pt x="253882" y="53317"/>
                  <a:pt x="255614" y="52035"/>
                </a:cubicBezTo>
                <a:lnTo>
                  <a:pt x="265966" y="67495"/>
                </a:lnTo>
                <a:cubicBezTo>
                  <a:pt x="262807" y="69041"/>
                  <a:pt x="261933" y="73142"/>
                  <a:pt x="264084" y="75898"/>
                </a:cubicBezTo>
                <a:cubicBezTo>
                  <a:pt x="265166" y="77284"/>
                  <a:pt x="266758" y="77973"/>
                  <a:pt x="268365" y="77973"/>
                </a:cubicBezTo>
                <a:cubicBezTo>
                  <a:pt x="269952" y="77973"/>
                  <a:pt x="271552" y="77301"/>
                  <a:pt x="272688" y="75965"/>
                </a:cubicBezTo>
                <a:lnTo>
                  <a:pt x="278872" y="82888"/>
                </a:lnTo>
                <a:cubicBezTo>
                  <a:pt x="278267" y="83561"/>
                  <a:pt x="277998" y="84434"/>
                  <a:pt x="278065" y="85375"/>
                </a:cubicBezTo>
                <a:cubicBezTo>
                  <a:pt x="278313" y="87028"/>
                  <a:pt x="279704" y="87995"/>
                  <a:pt x="281114" y="87995"/>
                </a:cubicBezTo>
                <a:cubicBezTo>
                  <a:pt x="281998" y="87995"/>
                  <a:pt x="282889" y="87616"/>
                  <a:pt x="283510" y="86787"/>
                </a:cubicBezTo>
                <a:cubicBezTo>
                  <a:pt x="285104" y="84747"/>
                  <a:pt x="283554" y="81921"/>
                  <a:pt x="281096" y="81921"/>
                </a:cubicBezTo>
                <a:cubicBezTo>
                  <a:pt x="280963" y="81921"/>
                  <a:pt x="280826" y="81930"/>
                  <a:pt x="280687" y="81947"/>
                </a:cubicBezTo>
                <a:cubicBezTo>
                  <a:pt x="280216" y="82014"/>
                  <a:pt x="279746" y="82216"/>
                  <a:pt x="279343" y="82485"/>
                </a:cubicBezTo>
                <a:lnTo>
                  <a:pt x="273024" y="75494"/>
                </a:lnTo>
                <a:cubicBezTo>
                  <a:pt x="274368" y="73478"/>
                  <a:pt x="274234" y="70856"/>
                  <a:pt x="272688" y="68974"/>
                </a:cubicBezTo>
                <a:lnTo>
                  <a:pt x="279679" y="64201"/>
                </a:lnTo>
                <a:cubicBezTo>
                  <a:pt x="280351" y="65042"/>
                  <a:pt x="281190" y="65395"/>
                  <a:pt x="282008" y="65395"/>
                </a:cubicBezTo>
                <a:cubicBezTo>
                  <a:pt x="284131" y="65395"/>
                  <a:pt x="286109" y="63017"/>
                  <a:pt x="284653" y="60639"/>
                </a:cubicBezTo>
                <a:cubicBezTo>
                  <a:pt x="284007" y="59639"/>
                  <a:pt x="283084" y="59220"/>
                  <a:pt x="282169" y="59220"/>
                </a:cubicBezTo>
                <a:cubicBezTo>
                  <a:pt x="280132" y="59220"/>
                  <a:pt x="278136" y="61298"/>
                  <a:pt x="279343" y="63664"/>
                </a:cubicBezTo>
                <a:lnTo>
                  <a:pt x="272285" y="68503"/>
                </a:lnTo>
                <a:cubicBezTo>
                  <a:pt x="271201" y="67467"/>
                  <a:pt x="269788" y="66926"/>
                  <a:pt x="268346" y="66926"/>
                </a:cubicBezTo>
                <a:cubicBezTo>
                  <a:pt x="267729" y="66926"/>
                  <a:pt x="267107" y="67025"/>
                  <a:pt x="266504" y="67226"/>
                </a:cubicBezTo>
                <a:lnTo>
                  <a:pt x="256085" y="51699"/>
                </a:lnTo>
                <a:cubicBezTo>
                  <a:pt x="261664" y="46993"/>
                  <a:pt x="260118" y="38120"/>
                  <a:pt x="253396" y="35499"/>
                </a:cubicBezTo>
                <a:cubicBezTo>
                  <a:pt x="252239" y="35052"/>
                  <a:pt x="251075" y="34846"/>
                  <a:pt x="249944" y="34846"/>
                </a:cubicBezTo>
                <a:cubicBezTo>
                  <a:pt x="244434" y="34846"/>
                  <a:pt x="239709" y="39749"/>
                  <a:pt x="240490" y="45716"/>
                </a:cubicBezTo>
                <a:cubicBezTo>
                  <a:pt x="240557" y="46119"/>
                  <a:pt x="240691" y="46523"/>
                  <a:pt x="240759" y="46926"/>
                </a:cubicBezTo>
                <a:lnTo>
                  <a:pt x="214409" y="61849"/>
                </a:lnTo>
                <a:cubicBezTo>
                  <a:pt x="213088" y="60126"/>
                  <a:pt x="211081" y="59140"/>
                  <a:pt x="208974" y="59140"/>
                </a:cubicBezTo>
                <a:cubicBezTo>
                  <a:pt x="208614" y="59140"/>
                  <a:pt x="208251" y="59168"/>
                  <a:pt x="207888" y="59227"/>
                </a:cubicBezTo>
                <a:cubicBezTo>
                  <a:pt x="206342" y="59429"/>
                  <a:pt x="204931" y="60168"/>
                  <a:pt x="203788" y="61311"/>
                </a:cubicBezTo>
                <a:lnTo>
                  <a:pt x="180933" y="46052"/>
                </a:lnTo>
                <a:cubicBezTo>
                  <a:pt x="181605" y="42960"/>
                  <a:pt x="179723" y="40003"/>
                  <a:pt x="176698" y="39263"/>
                </a:cubicBezTo>
                <a:cubicBezTo>
                  <a:pt x="176242" y="39151"/>
                  <a:pt x="175785" y="39098"/>
                  <a:pt x="175335" y="39098"/>
                </a:cubicBezTo>
                <a:cubicBezTo>
                  <a:pt x="172810" y="39098"/>
                  <a:pt x="170527" y="40785"/>
                  <a:pt x="169842" y="43296"/>
                </a:cubicBezTo>
                <a:cubicBezTo>
                  <a:pt x="169035" y="46321"/>
                  <a:pt x="170716" y="49413"/>
                  <a:pt x="173674" y="50287"/>
                </a:cubicBezTo>
                <a:cubicBezTo>
                  <a:pt x="174217" y="50448"/>
                  <a:pt x="174768" y="50524"/>
                  <a:pt x="175311" y="50524"/>
                </a:cubicBezTo>
                <a:cubicBezTo>
                  <a:pt x="177720" y="50524"/>
                  <a:pt x="179976" y="49016"/>
                  <a:pt x="180799" y="46657"/>
                </a:cubicBezTo>
                <a:lnTo>
                  <a:pt x="203385" y="61782"/>
                </a:lnTo>
                <a:cubicBezTo>
                  <a:pt x="202175" y="63260"/>
                  <a:pt x="201637" y="65210"/>
                  <a:pt x="201906" y="67159"/>
                </a:cubicBezTo>
                <a:cubicBezTo>
                  <a:pt x="201973" y="68100"/>
                  <a:pt x="202309" y="68974"/>
                  <a:pt x="202780" y="69781"/>
                </a:cubicBezTo>
                <a:lnTo>
                  <a:pt x="192428" y="78049"/>
                </a:lnTo>
                <a:cubicBezTo>
                  <a:pt x="191046" y="76856"/>
                  <a:pt x="189369" y="76287"/>
                  <a:pt x="187719" y="76287"/>
                </a:cubicBezTo>
                <a:cubicBezTo>
                  <a:pt x="185275" y="76287"/>
                  <a:pt x="182889" y="77536"/>
                  <a:pt x="181605" y="79863"/>
                </a:cubicBezTo>
                <a:lnTo>
                  <a:pt x="167557" y="76032"/>
                </a:lnTo>
                <a:cubicBezTo>
                  <a:pt x="167557" y="75696"/>
                  <a:pt x="167557" y="75293"/>
                  <a:pt x="167557" y="74956"/>
                </a:cubicBezTo>
                <a:cubicBezTo>
                  <a:pt x="167422" y="74150"/>
                  <a:pt x="167086" y="73410"/>
                  <a:pt x="166615" y="72738"/>
                </a:cubicBezTo>
                <a:lnTo>
                  <a:pt x="180395" y="63260"/>
                </a:lnTo>
                <a:cubicBezTo>
                  <a:pt x="181318" y="65203"/>
                  <a:pt x="182951" y="66031"/>
                  <a:pt x="184581" y="66031"/>
                </a:cubicBezTo>
                <a:cubicBezTo>
                  <a:pt x="187465" y="66031"/>
                  <a:pt x="190342" y="63439"/>
                  <a:pt x="189268" y="59832"/>
                </a:cubicBezTo>
                <a:cubicBezTo>
                  <a:pt x="188565" y="57468"/>
                  <a:pt x="186683" y="56412"/>
                  <a:pt x="184792" y="56412"/>
                </a:cubicBezTo>
                <a:cubicBezTo>
                  <a:pt x="182167" y="56412"/>
                  <a:pt x="179523" y="58449"/>
                  <a:pt x="179992" y="61849"/>
                </a:cubicBezTo>
                <a:cubicBezTo>
                  <a:pt x="179992" y="62185"/>
                  <a:pt x="180059" y="62454"/>
                  <a:pt x="180194" y="62723"/>
                </a:cubicBezTo>
                <a:lnTo>
                  <a:pt x="166212" y="72268"/>
                </a:lnTo>
                <a:cubicBezTo>
                  <a:pt x="165263" y="71318"/>
                  <a:pt x="164013" y="70820"/>
                  <a:pt x="162767" y="70820"/>
                </a:cubicBezTo>
                <a:cubicBezTo>
                  <a:pt x="161806" y="70820"/>
                  <a:pt x="160847" y="71116"/>
                  <a:pt x="160028" y="71730"/>
                </a:cubicBezTo>
                <a:lnTo>
                  <a:pt x="150953" y="62319"/>
                </a:lnTo>
                <a:cubicBezTo>
                  <a:pt x="154760" y="57922"/>
                  <a:pt x="151645" y="51216"/>
                  <a:pt x="145989" y="51216"/>
                </a:cubicBezTo>
                <a:cubicBezTo>
                  <a:pt x="145853" y="51216"/>
                  <a:pt x="145715" y="51220"/>
                  <a:pt x="145576" y="51228"/>
                </a:cubicBezTo>
                <a:lnTo>
                  <a:pt x="144030" y="40473"/>
                </a:lnTo>
                <a:lnTo>
                  <a:pt x="144299" y="40473"/>
                </a:lnTo>
                <a:cubicBezTo>
                  <a:pt x="146853" y="40204"/>
                  <a:pt x="148735" y="38053"/>
                  <a:pt x="148668" y="35499"/>
                </a:cubicBezTo>
                <a:cubicBezTo>
                  <a:pt x="148533" y="32945"/>
                  <a:pt x="146450" y="30995"/>
                  <a:pt x="143895" y="30995"/>
                </a:cubicBezTo>
                <a:cubicBezTo>
                  <a:pt x="137913" y="30995"/>
                  <a:pt x="137375" y="39935"/>
                  <a:pt x="143492" y="40473"/>
                </a:cubicBezTo>
                <a:lnTo>
                  <a:pt x="144971" y="51295"/>
                </a:lnTo>
                <a:cubicBezTo>
                  <a:pt x="141341" y="51833"/>
                  <a:pt x="138787" y="55194"/>
                  <a:pt x="139324" y="58824"/>
                </a:cubicBezTo>
                <a:cubicBezTo>
                  <a:pt x="139813" y="62183"/>
                  <a:pt x="142632" y="64543"/>
                  <a:pt x="145866" y="64543"/>
                </a:cubicBezTo>
                <a:cubicBezTo>
                  <a:pt x="146192" y="64543"/>
                  <a:pt x="146521" y="64519"/>
                  <a:pt x="146853" y="64470"/>
                </a:cubicBezTo>
                <a:cubicBezTo>
                  <a:pt x="148265" y="64336"/>
                  <a:pt x="149542" y="63664"/>
                  <a:pt x="150550" y="62723"/>
                </a:cubicBezTo>
                <a:lnTo>
                  <a:pt x="159557" y="72133"/>
                </a:lnTo>
                <a:cubicBezTo>
                  <a:pt x="157541" y="74015"/>
                  <a:pt x="157608" y="77309"/>
                  <a:pt x="159692" y="79124"/>
                </a:cubicBezTo>
                <a:lnTo>
                  <a:pt x="155390" y="85644"/>
                </a:lnTo>
                <a:cubicBezTo>
                  <a:pt x="154193" y="84847"/>
                  <a:pt x="152849" y="84465"/>
                  <a:pt x="151521" y="84465"/>
                </a:cubicBezTo>
                <a:cubicBezTo>
                  <a:pt x="149268" y="84465"/>
                  <a:pt x="147064" y="85564"/>
                  <a:pt x="145710" y="87594"/>
                </a:cubicBezTo>
                <a:lnTo>
                  <a:pt x="126889" y="76839"/>
                </a:lnTo>
                <a:cubicBezTo>
                  <a:pt x="126956" y="76234"/>
                  <a:pt x="127023" y="75696"/>
                  <a:pt x="126956" y="75158"/>
                </a:cubicBezTo>
                <a:cubicBezTo>
                  <a:pt x="126584" y="72370"/>
                  <a:pt x="124300" y="70857"/>
                  <a:pt x="122015" y="70857"/>
                </a:cubicBezTo>
                <a:cubicBezTo>
                  <a:pt x="120168" y="70857"/>
                  <a:pt x="118319" y="71845"/>
                  <a:pt x="117478" y="73948"/>
                </a:cubicBezTo>
                <a:lnTo>
                  <a:pt x="110622" y="73276"/>
                </a:lnTo>
                <a:cubicBezTo>
                  <a:pt x="110756" y="72671"/>
                  <a:pt x="110823" y="71999"/>
                  <a:pt x="110756" y="71394"/>
                </a:cubicBezTo>
                <a:cubicBezTo>
                  <a:pt x="110387" y="68813"/>
                  <a:pt x="108109" y="66906"/>
                  <a:pt x="105563" y="66906"/>
                </a:cubicBezTo>
                <a:cubicBezTo>
                  <a:pt x="105324" y="66906"/>
                  <a:pt x="105083" y="66923"/>
                  <a:pt x="104841" y="66957"/>
                </a:cubicBezTo>
                <a:cubicBezTo>
                  <a:pt x="104101" y="67025"/>
                  <a:pt x="103362" y="67294"/>
                  <a:pt x="102757" y="67697"/>
                </a:cubicBezTo>
                <a:lnTo>
                  <a:pt x="90456" y="39129"/>
                </a:lnTo>
                <a:cubicBezTo>
                  <a:pt x="96734" y="36513"/>
                  <a:pt x="94677" y="27344"/>
                  <a:pt x="88185" y="27344"/>
                </a:cubicBezTo>
                <a:cubicBezTo>
                  <a:pt x="88005" y="27344"/>
                  <a:pt x="87820" y="27351"/>
                  <a:pt x="87633" y="27365"/>
                </a:cubicBezTo>
                <a:cubicBezTo>
                  <a:pt x="80709" y="27903"/>
                  <a:pt x="79902" y="37784"/>
                  <a:pt x="86692" y="39398"/>
                </a:cubicBezTo>
                <a:lnTo>
                  <a:pt x="86423" y="49144"/>
                </a:lnTo>
                <a:cubicBezTo>
                  <a:pt x="86221" y="49144"/>
                  <a:pt x="86019" y="49144"/>
                  <a:pt x="85885" y="49212"/>
                </a:cubicBezTo>
                <a:cubicBezTo>
                  <a:pt x="83868" y="49480"/>
                  <a:pt x="82255" y="51026"/>
                  <a:pt x="81986" y="53043"/>
                </a:cubicBezTo>
                <a:lnTo>
                  <a:pt x="63568" y="53715"/>
                </a:lnTo>
                <a:lnTo>
                  <a:pt x="63568" y="53446"/>
                </a:lnTo>
                <a:cubicBezTo>
                  <a:pt x="63245" y="51247"/>
                  <a:pt x="61364" y="49607"/>
                  <a:pt x="59186" y="49607"/>
                </a:cubicBezTo>
                <a:cubicBezTo>
                  <a:pt x="59101" y="49607"/>
                  <a:pt x="59016" y="49610"/>
                  <a:pt x="58930" y="49615"/>
                </a:cubicBezTo>
                <a:lnTo>
                  <a:pt x="56308" y="34759"/>
                </a:lnTo>
                <a:cubicBezTo>
                  <a:pt x="60005" y="34222"/>
                  <a:pt x="62627" y="30928"/>
                  <a:pt x="62358" y="27231"/>
                </a:cubicBezTo>
                <a:cubicBezTo>
                  <a:pt x="62030" y="23553"/>
                  <a:pt x="59006" y="20773"/>
                  <a:pt x="55356" y="20773"/>
                </a:cubicBezTo>
                <a:cubicBezTo>
                  <a:pt x="55270" y="20773"/>
                  <a:pt x="55185" y="20775"/>
                  <a:pt x="55098" y="20778"/>
                </a:cubicBezTo>
                <a:lnTo>
                  <a:pt x="55905" y="10225"/>
                </a:lnTo>
                <a:lnTo>
                  <a:pt x="56107" y="10225"/>
                </a:lnTo>
                <a:cubicBezTo>
                  <a:pt x="58863" y="9821"/>
                  <a:pt x="60812" y="7401"/>
                  <a:pt x="60543" y="4645"/>
                </a:cubicBezTo>
                <a:cubicBezTo>
                  <a:pt x="60348" y="1976"/>
                  <a:pt x="58072" y="1"/>
                  <a:pt x="55426" y="1"/>
                </a:cubicBezTo>
                <a:close/>
              </a:path>
            </a:pathLst>
          </a:custGeom>
          <a:solidFill>
            <a:srgbClr val="EBF2F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178" name="Google Shape;178;p18"/>
          <p:cNvGrpSpPr/>
          <p:nvPr/>
        </p:nvGrpSpPr>
        <p:grpSpPr>
          <a:xfrm rot="-5400000">
            <a:off x="15645131" y="2323100"/>
            <a:ext cx="1738626" cy="2833019"/>
            <a:chOff x="-1644142" y="2405317"/>
            <a:chExt cx="868777" cy="1416509"/>
          </a:xfrm>
        </p:grpSpPr>
        <p:sp>
          <p:nvSpPr>
            <p:cNvPr id="179" name="Google Shape;179;p18"/>
            <p:cNvSpPr/>
            <p:nvPr/>
          </p:nvSpPr>
          <p:spPr>
            <a:xfrm>
              <a:off x="-1495668" y="2894722"/>
              <a:ext cx="147430" cy="427441"/>
            </a:xfrm>
            <a:custGeom>
              <a:avLst/>
              <a:gdLst/>
              <a:ahLst/>
              <a:cxnLst/>
              <a:rect l="l" t="t" r="r" b="b"/>
              <a:pathLst>
                <a:path w="21328" h="61836" extrusionOk="0">
                  <a:moveTo>
                    <a:pt x="1862" y="1"/>
                  </a:moveTo>
                  <a:cubicBezTo>
                    <a:pt x="1289" y="144"/>
                    <a:pt x="717" y="430"/>
                    <a:pt x="1" y="430"/>
                  </a:cubicBezTo>
                  <a:lnTo>
                    <a:pt x="19467" y="61835"/>
                  </a:lnTo>
                  <a:cubicBezTo>
                    <a:pt x="20040" y="61549"/>
                    <a:pt x="20612" y="61406"/>
                    <a:pt x="21328" y="61263"/>
                  </a:cubicBezTo>
                  <a:lnTo>
                    <a:pt x="1862" y="1"/>
                  </a:lnTo>
                  <a:close/>
                </a:path>
              </a:pathLst>
            </a:custGeom>
            <a:solidFill>
              <a:srgbClr val="EBF2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0" name="Google Shape;180;p18"/>
            <p:cNvSpPr/>
            <p:nvPr/>
          </p:nvSpPr>
          <p:spPr>
            <a:xfrm>
              <a:off x="-1490719" y="2483124"/>
              <a:ext cx="129623" cy="297825"/>
            </a:xfrm>
            <a:custGeom>
              <a:avLst/>
              <a:gdLst/>
              <a:ahLst/>
              <a:cxnLst/>
              <a:rect l="l" t="t" r="r" b="b"/>
              <a:pathLst>
                <a:path w="18752" h="43085" extrusionOk="0">
                  <a:moveTo>
                    <a:pt x="17177" y="1"/>
                  </a:moveTo>
                  <a:lnTo>
                    <a:pt x="1" y="42512"/>
                  </a:lnTo>
                  <a:cubicBezTo>
                    <a:pt x="573" y="42655"/>
                    <a:pt x="1146" y="42798"/>
                    <a:pt x="1718" y="43084"/>
                  </a:cubicBezTo>
                  <a:lnTo>
                    <a:pt x="18751" y="716"/>
                  </a:lnTo>
                  <a:lnTo>
                    <a:pt x="17177" y="1"/>
                  </a:lnTo>
                  <a:close/>
                </a:path>
              </a:pathLst>
            </a:custGeom>
            <a:solidFill>
              <a:srgbClr val="EBF2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1" name="Google Shape;181;p18"/>
            <p:cNvSpPr/>
            <p:nvPr/>
          </p:nvSpPr>
          <p:spPr>
            <a:xfrm>
              <a:off x="-1482804" y="3490358"/>
              <a:ext cx="105879" cy="144464"/>
            </a:xfrm>
            <a:custGeom>
              <a:avLst/>
              <a:gdLst/>
              <a:ahLst/>
              <a:cxnLst/>
              <a:rect l="l" t="t" r="r" b="b"/>
              <a:pathLst>
                <a:path w="15317" h="20899" extrusionOk="0">
                  <a:moveTo>
                    <a:pt x="14028" y="0"/>
                  </a:moveTo>
                  <a:lnTo>
                    <a:pt x="1" y="20182"/>
                  </a:lnTo>
                  <a:cubicBezTo>
                    <a:pt x="573" y="20326"/>
                    <a:pt x="1146" y="20469"/>
                    <a:pt x="1718" y="20898"/>
                  </a:cubicBezTo>
                  <a:lnTo>
                    <a:pt x="15316" y="1432"/>
                  </a:lnTo>
                  <a:cubicBezTo>
                    <a:pt x="14887" y="1002"/>
                    <a:pt x="14457" y="573"/>
                    <a:pt x="14028" y="0"/>
                  </a:cubicBezTo>
                  <a:close/>
                </a:path>
              </a:pathLst>
            </a:custGeom>
            <a:solidFill>
              <a:srgbClr val="EBF2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2" name="Google Shape;182;p18"/>
            <p:cNvSpPr/>
            <p:nvPr/>
          </p:nvSpPr>
          <p:spPr>
            <a:xfrm>
              <a:off x="-1251276" y="3470567"/>
              <a:ext cx="156333" cy="123685"/>
            </a:xfrm>
            <a:custGeom>
              <a:avLst/>
              <a:gdLst/>
              <a:ahLst/>
              <a:cxnLst/>
              <a:rect l="l" t="t" r="r" b="b"/>
              <a:pathLst>
                <a:path w="22616" h="17893" extrusionOk="0">
                  <a:moveTo>
                    <a:pt x="1288" y="1"/>
                  </a:moveTo>
                  <a:cubicBezTo>
                    <a:pt x="859" y="430"/>
                    <a:pt x="573" y="859"/>
                    <a:pt x="0" y="1289"/>
                  </a:cubicBezTo>
                  <a:lnTo>
                    <a:pt x="21470" y="17893"/>
                  </a:lnTo>
                  <a:lnTo>
                    <a:pt x="22615" y="16461"/>
                  </a:lnTo>
                  <a:lnTo>
                    <a:pt x="1288" y="1"/>
                  </a:lnTo>
                  <a:close/>
                </a:path>
              </a:pathLst>
            </a:custGeom>
            <a:solidFill>
              <a:srgbClr val="EBF2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3" name="Google Shape;183;p18"/>
            <p:cNvSpPr/>
            <p:nvPr/>
          </p:nvSpPr>
          <p:spPr>
            <a:xfrm>
              <a:off x="-1238419" y="3286536"/>
              <a:ext cx="197891" cy="95980"/>
            </a:xfrm>
            <a:custGeom>
              <a:avLst/>
              <a:gdLst/>
              <a:ahLst/>
              <a:cxnLst/>
              <a:rect l="l" t="t" r="r" b="b"/>
              <a:pathLst>
                <a:path w="28628" h="13885" extrusionOk="0">
                  <a:moveTo>
                    <a:pt x="27769" y="1"/>
                  </a:moveTo>
                  <a:lnTo>
                    <a:pt x="1" y="12024"/>
                  </a:lnTo>
                  <a:cubicBezTo>
                    <a:pt x="287" y="12596"/>
                    <a:pt x="430" y="13169"/>
                    <a:pt x="717" y="13885"/>
                  </a:cubicBezTo>
                  <a:lnTo>
                    <a:pt x="28628" y="1575"/>
                  </a:lnTo>
                  <a:cubicBezTo>
                    <a:pt x="28341" y="1146"/>
                    <a:pt x="28055" y="573"/>
                    <a:pt x="27769" y="1"/>
                  </a:cubicBezTo>
                  <a:close/>
                </a:path>
              </a:pathLst>
            </a:custGeom>
            <a:solidFill>
              <a:srgbClr val="EBF2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4" name="Google Shape;184;p18"/>
            <p:cNvSpPr/>
            <p:nvPr/>
          </p:nvSpPr>
          <p:spPr>
            <a:xfrm>
              <a:off x="-1587680" y="3226183"/>
              <a:ext cx="181073" cy="132589"/>
            </a:xfrm>
            <a:custGeom>
              <a:avLst/>
              <a:gdLst/>
              <a:ahLst/>
              <a:cxnLst/>
              <a:rect l="l" t="t" r="r" b="b"/>
              <a:pathLst>
                <a:path w="26195" h="19181" extrusionOk="0">
                  <a:moveTo>
                    <a:pt x="1145" y="0"/>
                  </a:moveTo>
                  <a:lnTo>
                    <a:pt x="0" y="1432"/>
                  </a:lnTo>
                  <a:lnTo>
                    <a:pt x="25192" y="19180"/>
                  </a:lnTo>
                  <a:cubicBezTo>
                    <a:pt x="25478" y="18751"/>
                    <a:pt x="25765" y="18322"/>
                    <a:pt x="26194" y="17892"/>
                  </a:cubicBezTo>
                  <a:lnTo>
                    <a:pt x="1145" y="0"/>
                  </a:lnTo>
                  <a:close/>
                </a:path>
              </a:pathLst>
            </a:custGeom>
            <a:solidFill>
              <a:srgbClr val="EBF2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5" name="Google Shape;185;p18"/>
            <p:cNvSpPr/>
            <p:nvPr/>
          </p:nvSpPr>
          <p:spPr>
            <a:xfrm>
              <a:off x="-1119683" y="2909563"/>
              <a:ext cx="129616" cy="237472"/>
            </a:xfrm>
            <a:custGeom>
              <a:avLst/>
              <a:gdLst/>
              <a:ahLst/>
              <a:cxnLst/>
              <a:rect l="l" t="t" r="r" b="b"/>
              <a:pathLst>
                <a:path w="18751" h="34354" extrusionOk="0">
                  <a:moveTo>
                    <a:pt x="1574" y="1"/>
                  </a:moveTo>
                  <a:lnTo>
                    <a:pt x="0" y="860"/>
                  </a:lnTo>
                  <a:lnTo>
                    <a:pt x="17033" y="34353"/>
                  </a:lnTo>
                  <a:cubicBezTo>
                    <a:pt x="17606" y="34067"/>
                    <a:pt x="18178" y="33781"/>
                    <a:pt x="18751" y="33638"/>
                  </a:cubicBezTo>
                  <a:lnTo>
                    <a:pt x="1574" y="1"/>
                  </a:lnTo>
                  <a:close/>
                </a:path>
              </a:pathLst>
            </a:custGeom>
            <a:solidFill>
              <a:srgbClr val="EBF2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6" name="Google Shape;186;p18"/>
            <p:cNvSpPr/>
            <p:nvPr/>
          </p:nvSpPr>
          <p:spPr>
            <a:xfrm>
              <a:off x="-1009864" y="3181618"/>
              <a:ext cx="154785" cy="131683"/>
            </a:xfrm>
            <a:custGeom>
              <a:avLst/>
              <a:gdLst/>
              <a:ahLst/>
              <a:cxnLst/>
              <a:rect l="l" t="t" r="r" b="b"/>
              <a:pathLst>
                <a:path w="22392" h="19050" extrusionOk="0">
                  <a:moveTo>
                    <a:pt x="9676" y="1"/>
                  </a:moveTo>
                  <a:cubicBezTo>
                    <a:pt x="4861" y="1"/>
                    <a:pt x="239" y="3618"/>
                    <a:pt x="144" y="9310"/>
                  </a:cubicBezTo>
                  <a:cubicBezTo>
                    <a:pt x="1" y="14606"/>
                    <a:pt x="4152" y="18900"/>
                    <a:pt x="9305" y="19043"/>
                  </a:cubicBezTo>
                  <a:cubicBezTo>
                    <a:pt x="9423" y="19047"/>
                    <a:pt x="9541" y="19049"/>
                    <a:pt x="9659" y="19049"/>
                  </a:cubicBezTo>
                  <a:cubicBezTo>
                    <a:pt x="18017" y="19049"/>
                    <a:pt x="22392" y="9082"/>
                    <a:pt x="16605" y="3012"/>
                  </a:cubicBezTo>
                  <a:cubicBezTo>
                    <a:pt x="14626" y="937"/>
                    <a:pt x="12126" y="1"/>
                    <a:pt x="9676" y="1"/>
                  </a:cubicBezTo>
                  <a:close/>
                </a:path>
              </a:pathLst>
            </a:custGeom>
            <a:solidFill>
              <a:srgbClr val="EBF2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7" name="Google Shape;187;p18"/>
            <p:cNvSpPr/>
            <p:nvPr/>
          </p:nvSpPr>
          <p:spPr>
            <a:xfrm>
              <a:off x="-1071268" y="3122240"/>
              <a:ext cx="295903" cy="251656"/>
            </a:xfrm>
            <a:custGeom>
              <a:avLst/>
              <a:gdLst/>
              <a:ahLst/>
              <a:cxnLst/>
              <a:rect l="l" t="t" r="r" b="b"/>
              <a:pathLst>
                <a:path w="42807" h="36406" extrusionOk="0">
                  <a:moveTo>
                    <a:pt x="18506" y="3592"/>
                  </a:moveTo>
                  <a:cubicBezTo>
                    <a:pt x="22199" y="3592"/>
                    <a:pt x="25953" y="5006"/>
                    <a:pt x="28923" y="8167"/>
                  </a:cubicBezTo>
                  <a:cubicBezTo>
                    <a:pt x="37858" y="17386"/>
                    <a:pt x="31193" y="32790"/>
                    <a:pt x="18537" y="32790"/>
                  </a:cubicBezTo>
                  <a:cubicBezTo>
                    <a:pt x="18421" y="32790"/>
                    <a:pt x="18304" y="32789"/>
                    <a:pt x="18188" y="32786"/>
                  </a:cubicBezTo>
                  <a:cubicBezTo>
                    <a:pt x="10029" y="32643"/>
                    <a:pt x="3588" y="25916"/>
                    <a:pt x="3874" y="17757"/>
                  </a:cubicBezTo>
                  <a:cubicBezTo>
                    <a:pt x="4065" y="9185"/>
                    <a:pt x="11163" y="3592"/>
                    <a:pt x="18506" y="3592"/>
                  </a:cubicBezTo>
                  <a:close/>
                  <a:moveTo>
                    <a:pt x="18519" y="1"/>
                  </a:moveTo>
                  <a:cubicBezTo>
                    <a:pt x="8598" y="1"/>
                    <a:pt x="577" y="7911"/>
                    <a:pt x="296" y="17757"/>
                  </a:cubicBezTo>
                  <a:cubicBezTo>
                    <a:pt x="1" y="28873"/>
                    <a:pt x="9103" y="36406"/>
                    <a:pt x="18635" y="36406"/>
                  </a:cubicBezTo>
                  <a:cubicBezTo>
                    <a:pt x="22973" y="36406"/>
                    <a:pt x="27399" y="34846"/>
                    <a:pt x="31070" y="31355"/>
                  </a:cubicBezTo>
                  <a:cubicBezTo>
                    <a:pt x="42807" y="20190"/>
                    <a:pt x="35221" y="437"/>
                    <a:pt x="19046" y="8"/>
                  </a:cubicBezTo>
                  <a:cubicBezTo>
                    <a:pt x="18870" y="3"/>
                    <a:pt x="18694" y="1"/>
                    <a:pt x="18519" y="1"/>
                  </a:cubicBezTo>
                  <a:close/>
                </a:path>
              </a:pathLst>
            </a:custGeom>
            <a:solidFill>
              <a:srgbClr val="EBF2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8" name="Google Shape;188;p18"/>
            <p:cNvSpPr/>
            <p:nvPr/>
          </p:nvSpPr>
          <p:spPr>
            <a:xfrm>
              <a:off x="-1625277" y="3191005"/>
              <a:ext cx="94715" cy="80710"/>
            </a:xfrm>
            <a:custGeom>
              <a:avLst/>
              <a:gdLst/>
              <a:ahLst/>
              <a:cxnLst/>
              <a:rect l="l" t="t" r="r" b="b"/>
              <a:pathLst>
                <a:path w="13702" h="11676" extrusionOk="0">
                  <a:moveTo>
                    <a:pt x="6007" y="0"/>
                  </a:moveTo>
                  <a:cubicBezTo>
                    <a:pt x="3070" y="0"/>
                    <a:pt x="239" y="2227"/>
                    <a:pt x="143" y="5662"/>
                  </a:cubicBezTo>
                  <a:cubicBezTo>
                    <a:pt x="0" y="8811"/>
                    <a:pt x="2577" y="11530"/>
                    <a:pt x="5726" y="11673"/>
                  </a:cubicBezTo>
                  <a:cubicBezTo>
                    <a:pt x="5785" y="11675"/>
                    <a:pt x="5844" y="11676"/>
                    <a:pt x="5903" y="11676"/>
                  </a:cubicBezTo>
                  <a:cubicBezTo>
                    <a:pt x="11082" y="11676"/>
                    <a:pt x="13701" y="5477"/>
                    <a:pt x="10163" y="1797"/>
                  </a:cubicBezTo>
                  <a:cubicBezTo>
                    <a:pt x="8970" y="557"/>
                    <a:pt x="7475" y="0"/>
                    <a:pt x="6007" y="0"/>
                  </a:cubicBezTo>
                  <a:close/>
                </a:path>
              </a:pathLst>
            </a:custGeom>
            <a:solidFill>
              <a:srgbClr val="EBF2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9" name="Google Shape;189;p18"/>
            <p:cNvSpPr/>
            <p:nvPr/>
          </p:nvSpPr>
          <p:spPr>
            <a:xfrm>
              <a:off x="-1597572" y="3643898"/>
              <a:ext cx="155061" cy="132416"/>
            </a:xfrm>
            <a:custGeom>
              <a:avLst/>
              <a:gdLst/>
              <a:ahLst/>
              <a:cxnLst/>
              <a:rect l="l" t="t" r="r" b="b"/>
              <a:pathLst>
                <a:path w="22432" h="19156" extrusionOk="0">
                  <a:moveTo>
                    <a:pt x="9739" y="1"/>
                  </a:moveTo>
                  <a:cubicBezTo>
                    <a:pt x="4901" y="1"/>
                    <a:pt x="238" y="3656"/>
                    <a:pt x="143" y="9278"/>
                  </a:cubicBezTo>
                  <a:cubicBezTo>
                    <a:pt x="0" y="14574"/>
                    <a:pt x="4151" y="19011"/>
                    <a:pt x="9447" y="19154"/>
                  </a:cubicBezTo>
                  <a:cubicBezTo>
                    <a:pt x="9506" y="19155"/>
                    <a:pt x="9565" y="19156"/>
                    <a:pt x="9623" y="19156"/>
                  </a:cubicBezTo>
                  <a:cubicBezTo>
                    <a:pt x="17955" y="19156"/>
                    <a:pt x="22431" y="9092"/>
                    <a:pt x="16604" y="2980"/>
                  </a:cubicBezTo>
                  <a:cubicBezTo>
                    <a:pt x="14642" y="923"/>
                    <a:pt x="12168" y="1"/>
                    <a:pt x="9739" y="1"/>
                  </a:cubicBezTo>
                  <a:close/>
                </a:path>
              </a:pathLst>
            </a:custGeom>
            <a:solidFill>
              <a:srgbClr val="EBF2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0" name="Google Shape;190;p18"/>
            <p:cNvSpPr/>
            <p:nvPr/>
          </p:nvSpPr>
          <p:spPr>
            <a:xfrm>
              <a:off x="-1644142" y="3599133"/>
              <a:ext cx="262267" cy="222693"/>
            </a:xfrm>
            <a:custGeom>
              <a:avLst/>
              <a:gdLst/>
              <a:ahLst/>
              <a:cxnLst/>
              <a:rect l="l" t="t" r="r" b="b"/>
              <a:pathLst>
                <a:path w="37941" h="32216" extrusionOk="0">
                  <a:moveTo>
                    <a:pt x="16471" y="3497"/>
                  </a:moveTo>
                  <a:cubicBezTo>
                    <a:pt x="19655" y="3497"/>
                    <a:pt x="22900" y="4721"/>
                    <a:pt x="25488" y="7452"/>
                  </a:cubicBezTo>
                  <a:cubicBezTo>
                    <a:pt x="33176" y="15425"/>
                    <a:pt x="27269" y="28637"/>
                    <a:pt x="16219" y="28637"/>
                  </a:cubicBezTo>
                  <a:cubicBezTo>
                    <a:pt x="16160" y="28637"/>
                    <a:pt x="16100" y="28637"/>
                    <a:pt x="16041" y="28636"/>
                  </a:cubicBezTo>
                  <a:cubicBezTo>
                    <a:pt x="9170" y="28350"/>
                    <a:pt x="3731" y="22625"/>
                    <a:pt x="3874" y="15754"/>
                  </a:cubicBezTo>
                  <a:cubicBezTo>
                    <a:pt x="4065" y="8327"/>
                    <a:pt x="10146" y="3497"/>
                    <a:pt x="16471" y="3497"/>
                  </a:cubicBezTo>
                  <a:close/>
                  <a:moveTo>
                    <a:pt x="16367" y="1"/>
                  </a:moveTo>
                  <a:cubicBezTo>
                    <a:pt x="7596" y="1"/>
                    <a:pt x="577" y="6912"/>
                    <a:pt x="296" y="15611"/>
                  </a:cubicBezTo>
                  <a:cubicBezTo>
                    <a:pt x="0" y="25477"/>
                    <a:pt x="8069" y="32215"/>
                    <a:pt x="16534" y="32215"/>
                  </a:cubicBezTo>
                  <a:cubicBezTo>
                    <a:pt x="20349" y="32215"/>
                    <a:pt x="24245" y="30846"/>
                    <a:pt x="27492" y="27777"/>
                  </a:cubicBezTo>
                  <a:cubicBezTo>
                    <a:pt x="37940" y="17901"/>
                    <a:pt x="31213" y="296"/>
                    <a:pt x="16900" y="9"/>
                  </a:cubicBezTo>
                  <a:cubicBezTo>
                    <a:pt x="16721" y="4"/>
                    <a:pt x="16544" y="1"/>
                    <a:pt x="16367" y="1"/>
                  </a:cubicBezTo>
                  <a:close/>
                </a:path>
              </a:pathLst>
            </a:custGeom>
            <a:solidFill>
              <a:srgbClr val="EBF2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1" name="Google Shape;191;p18"/>
            <p:cNvSpPr/>
            <p:nvPr/>
          </p:nvSpPr>
          <p:spPr>
            <a:xfrm>
              <a:off x="-1392768" y="3348790"/>
              <a:ext cx="155075" cy="132679"/>
            </a:xfrm>
            <a:custGeom>
              <a:avLst/>
              <a:gdLst/>
              <a:ahLst/>
              <a:cxnLst/>
              <a:rect l="l" t="t" r="r" b="b"/>
              <a:pathLst>
                <a:path w="22434" h="19194" extrusionOk="0">
                  <a:moveTo>
                    <a:pt x="9830" y="1"/>
                  </a:moveTo>
                  <a:cubicBezTo>
                    <a:pt x="5055" y="1"/>
                    <a:pt x="477" y="3584"/>
                    <a:pt x="287" y="9173"/>
                  </a:cubicBezTo>
                  <a:cubicBezTo>
                    <a:pt x="1" y="14469"/>
                    <a:pt x="4295" y="18906"/>
                    <a:pt x="9591" y="19192"/>
                  </a:cubicBezTo>
                  <a:cubicBezTo>
                    <a:pt x="9650" y="19193"/>
                    <a:pt x="9709" y="19194"/>
                    <a:pt x="9767" y="19194"/>
                  </a:cubicBezTo>
                  <a:cubicBezTo>
                    <a:pt x="18097" y="19194"/>
                    <a:pt x="22433" y="9130"/>
                    <a:pt x="16748" y="3018"/>
                  </a:cubicBezTo>
                  <a:cubicBezTo>
                    <a:pt x="14763" y="936"/>
                    <a:pt x="12271" y="1"/>
                    <a:pt x="9830" y="1"/>
                  </a:cubicBezTo>
                  <a:close/>
                </a:path>
              </a:pathLst>
            </a:custGeom>
            <a:solidFill>
              <a:srgbClr val="EBF2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2" name="Google Shape;192;p18"/>
            <p:cNvSpPr/>
            <p:nvPr/>
          </p:nvSpPr>
          <p:spPr>
            <a:xfrm>
              <a:off x="-1431727" y="3309278"/>
              <a:ext cx="246749" cy="210161"/>
            </a:xfrm>
            <a:custGeom>
              <a:avLst/>
              <a:gdLst/>
              <a:ahLst/>
              <a:cxnLst/>
              <a:rect l="l" t="t" r="r" b="b"/>
              <a:pathLst>
                <a:path w="35696" h="30403" extrusionOk="0">
                  <a:moveTo>
                    <a:pt x="15483" y="1762"/>
                  </a:moveTo>
                  <a:cubicBezTo>
                    <a:pt x="18892" y="1762"/>
                    <a:pt x="22361" y="3080"/>
                    <a:pt x="25103" y="6014"/>
                  </a:cubicBezTo>
                  <a:cubicBezTo>
                    <a:pt x="33323" y="14518"/>
                    <a:pt x="27090" y="28634"/>
                    <a:pt x="15434" y="28634"/>
                  </a:cubicBezTo>
                  <a:cubicBezTo>
                    <a:pt x="15318" y="28634"/>
                    <a:pt x="15201" y="28632"/>
                    <a:pt x="15084" y="28630"/>
                  </a:cubicBezTo>
                  <a:cubicBezTo>
                    <a:pt x="7641" y="28487"/>
                    <a:pt x="1772" y="22332"/>
                    <a:pt x="2059" y="14889"/>
                  </a:cubicBezTo>
                  <a:cubicBezTo>
                    <a:pt x="2249" y="6906"/>
                    <a:pt x="8748" y="1762"/>
                    <a:pt x="15483" y="1762"/>
                  </a:cubicBezTo>
                  <a:close/>
                  <a:moveTo>
                    <a:pt x="15534" y="0"/>
                  </a:moveTo>
                  <a:cubicBezTo>
                    <a:pt x="7349" y="0"/>
                    <a:pt x="481" y="6532"/>
                    <a:pt x="198" y="14746"/>
                  </a:cubicBezTo>
                  <a:cubicBezTo>
                    <a:pt x="1" y="24097"/>
                    <a:pt x="7589" y="30402"/>
                    <a:pt x="15513" y="30402"/>
                  </a:cubicBezTo>
                  <a:cubicBezTo>
                    <a:pt x="19112" y="30402"/>
                    <a:pt x="22779" y="29102"/>
                    <a:pt x="25819" y="26196"/>
                  </a:cubicBezTo>
                  <a:cubicBezTo>
                    <a:pt x="35695" y="16893"/>
                    <a:pt x="29397" y="289"/>
                    <a:pt x="15799" y="3"/>
                  </a:cubicBezTo>
                  <a:cubicBezTo>
                    <a:pt x="15711" y="1"/>
                    <a:pt x="15622" y="0"/>
                    <a:pt x="15534" y="0"/>
                  </a:cubicBezTo>
                  <a:close/>
                </a:path>
              </a:pathLst>
            </a:custGeom>
            <a:solidFill>
              <a:srgbClr val="EBF2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3" name="Google Shape;193;p18"/>
            <p:cNvSpPr/>
            <p:nvPr/>
          </p:nvSpPr>
          <p:spPr>
            <a:xfrm>
              <a:off x="-1456087" y="2405317"/>
              <a:ext cx="178101" cy="160453"/>
            </a:xfrm>
            <a:custGeom>
              <a:avLst/>
              <a:gdLst/>
              <a:ahLst/>
              <a:cxnLst/>
              <a:rect l="l" t="t" r="r" b="b"/>
              <a:pathLst>
                <a:path w="25765" h="23212" extrusionOk="0">
                  <a:moveTo>
                    <a:pt x="12937" y="1"/>
                  </a:moveTo>
                  <a:cubicBezTo>
                    <a:pt x="10020" y="1"/>
                    <a:pt x="7102" y="1075"/>
                    <a:pt x="4867" y="3241"/>
                  </a:cubicBezTo>
                  <a:cubicBezTo>
                    <a:pt x="287" y="7678"/>
                    <a:pt x="0" y="14978"/>
                    <a:pt x="4581" y="19559"/>
                  </a:cubicBezTo>
                  <a:cubicBezTo>
                    <a:pt x="6869" y="21994"/>
                    <a:pt x="9918" y="23212"/>
                    <a:pt x="12962" y="23212"/>
                  </a:cubicBezTo>
                  <a:cubicBezTo>
                    <a:pt x="15823" y="23212"/>
                    <a:pt x="18679" y="22137"/>
                    <a:pt x="20898" y="19988"/>
                  </a:cubicBezTo>
                  <a:cubicBezTo>
                    <a:pt x="25621" y="15551"/>
                    <a:pt x="25764" y="8251"/>
                    <a:pt x="21327" y="3527"/>
                  </a:cubicBezTo>
                  <a:cubicBezTo>
                    <a:pt x="19056" y="1183"/>
                    <a:pt x="15997" y="1"/>
                    <a:pt x="12937" y="1"/>
                  </a:cubicBezTo>
                  <a:close/>
                </a:path>
              </a:pathLst>
            </a:custGeom>
            <a:solidFill>
              <a:srgbClr val="EBF2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4" name="Google Shape;194;p18"/>
            <p:cNvSpPr/>
            <p:nvPr/>
          </p:nvSpPr>
          <p:spPr>
            <a:xfrm>
              <a:off x="-1186969" y="2846728"/>
              <a:ext cx="145453" cy="131994"/>
            </a:xfrm>
            <a:custGeom>
              <a:avLst/>
              <a:gdLst/>
              <a:ahLst/>
              <a:cxnLst/>
              <a:rect l="l" t="t" r="r" b="b"/>
              <a:pathLst>
                <a:path w="21042" h="19095" extrusionOk="0">
                  <a:moveTo>
                    <a:pt x="10596" y="1"/>
                  </a:moveTo>
                  <a:cubicBezTo>
                    <a:pt x="8209" y="1"/>
                    <a:pt x="5834" y="895"/>
                    <a:pt x="4009" y="2650"/>
                  </a:cubicBezTo>
                  <a:cubicBezTo>
                    <a:pt x="144" y="6371"/>
                    <a:pt x="1" y="12383"/>
                    <a:pt x="3722" y="16105"/>
                  </a:cubicBezTo>
                  <a:cubicBezTo>
                    <a:pt x="5562" y="18092"/>
                    <a:pt x="8045" y="19095"/>
                    <a:pt x="10549" y="19095"/>
                  </a:cubicBezTo>
                  <a:cubicBezTo>
                    <a:pt x="12915" y="19095"/>
                    <a:pt x="15299" y="18199"/>
                    <a:pt x="17177" y="16391"/>
                  </a:cubicBezTo>
                  <a:cubicBezTo>
                    <a:pt x="20898" y="12812"/>
                    <a:pt x="21042" y="6801"/>
                    <a:pt x="17463" y="2936"/>
                  </a:cubicBezTo>
                  <a:cubicBezTo>
                    <a:pt x="15567" y="967"/>
                    <a:pt x="13075" y="1"/>
                    <a:pt x="10596" y="1"/>
                  </a:cubicBezTo>
                  <a:close/>
                </a:path>
              </a:pathLst>
            </a:custGeom>
            <a:solidFill>
              <a:srgbClr val="EBF2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5" name="Google Shape;195;p18"/>
            <p:cNvSpPr/>
            <p:nvPr/>
          </p:nvSpPr>
          <p:spPr>
            <a:xfrm>
              <a:off x="-1541180" y="2802965"/>
              <a:ext cx="76915" cy="66063"/>
            </a:xfrm>
            <a:custGeom>
              <a:avLst/>
              <a:gdLst/>
              <a:ahLst/>
              <a:cxnLst/>
              <a:rect l="l" t="t" r="r" b="b"/>
              <a:pathLst>
                <a:path w="11127" h="9557" extrusionOk="0">
                  <a:moveTo>
                    <a:pt x="4805" y="0"/>
                  </a:moveTo>
                  <a:cubicBezTo>
                    <a:pt x="2392" y="0"/>
                    <a:pt x="96" y="1840"/>
                    <a:pt x="1" y="4687"/>
                  </a:cubicBezTo>
                  <a:cubicBezTo>
                    <a:pt x="1" y="7263"/>
                    <a:pt x="2005" y="9553"/>
                    <a:pt x="4724" y="9553"/>
                  </a:cubicBezTo>
                  <a:cubicBezTo>
                    <a:pt x="4783" y="9555"/>
                    <a:pt x="4841" y="9556"/>
                    <a:pt x="4899" y="9556"/>
                  </a:cubicBezTo>
                  <a:cubicBezTo>
                    <a:pt x="9076" y="9556"/>
                    <a:pt x="11126" y="4503"/>
                    <a:pt x="8303" y="1538"/>
                  </a:cubicBezTo>
                  <a:cubicBezTo>
                    <a:pt x="7289" y="476"/>
                    <a:pt x="6032" y="0"/>
                    <a:pt x="4805" y="0"/>
                  </a:cubicBezTo>
                  <a:close/>
                </a:path>
              </a:pathLst>
            </a:custGeom>
            <a:solidFill>
              <a:srgbClr val="EBF2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6" name="Google Shape;196;p18"/>
            <p:cNvSpPr/>
            <p:nvPr/>
          </p:nvSpPr>
          <p:spPr>
            <a:xfrm>
              <a:off x="-1581127" y="2764096"/>
              <a:ext cx="169571" cy="144319"/>
            </a:xfrm>
            <a:custGeom>
              <a:avLst/>
              <a:gdLst/>
              <a:ahLst/>
              <a:cxnLst/>
              <a:rect l="l" t="t" r="r" b="b"/>
              <a:pathLst>
                <a:path w="24531" h="20878" extrusionOk="0">
                  <a:moveTo>
                    <a:pt x="10631" y="1832"/>
                  </a:moveTo>
                  <a:cubicBezTo>
                    <a:pt x="12866" y="1832"/>
                    <a:pt x="15145" y="2688"/>
                    <a:pt x="16944" y="4584"/>
                  </a:cubicBezTo>
                  <a:cubicBezTo>
                    <a:pt x="22018" y="10081"/>
                    <a:pt x="18210" y="19048"/>
                    <a:pt x="10712" y="19048"/>
                  </a:cubicBezTo>
                  <a:cubicBezTo>
                    <a:pt x="10596" y="19048"/>
                    <a:pt x="10478" y="19045"/>
                    <a:pt x="10360" y="19041"/>
                  </a:cubicBezTo>
                  <a:cubicBezTo>
                    <a:pt x="5493" y="18898"/>
                    <a:pt x="1772" y="14890"/>
                    <a:pt x="1915" y="10167"/>
                  </a:cubicBezTo>
                  <a:cubicBezTo>
                    <a:pt x="2104" y="5063"/>
                    <a:pt x="6286" y="1832"/>
                    <a:pt x="10631" y="1832"/>
                  </a:cubicBezTo>
                  <a:close/>
                  <a:moveTo>
                    <a:pt x="10665" y="1"/>
                  </a:moveTo>
                  <a:cubicBezTo>
                    <a:pt x="4921" y="1"/>
                    <a:pt x="338" y="4529"/>
                    <a:pt x="197" y="10167"/>
                  </a:cubicBezTo>
                  <a:cubicBezTo>
                    <a:pt x="0" y="16575"/>
                    <a:pt x="5167" y="20878"/>
                    <a:pt x="10601" y="20878"/>
                  </a:cubicBezTo>
                  <a:cubicBezTo>
                    <a:pt x="13056" y="20878"/>
                    <a:pt x="15566" y="19999"/>
                    <a:pt x="17660" y="18039"/>
                  </a:cubicBezTo>
                  <a:cubicBezTo>
                    <a:pt x="24530" y="11598"/>
                    <a:pt x="20093" y="290"/>
                    <a:pt x="10933" y="4"/>
                  </a:cubicBezTo>
                  <a:cubicBezTo>
                    <a:pt x="10843" y="2"/>
                    <a:pt x="10754" y="1"/>
                    <a:pt x="10665" y="1"/>
                  </a:cubicBezTo>
                  <a:close/>
                </a:path>
              </a:pathLst>
            </a:custGeom>
            <a:solidFill>
              <a:srgbClr val="EBF2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7" name="Google Shape;197;p18"/>
            <p:cNvSpPr/>
            <p:nvPr/>
          </p:nvSpPr>
          <p:spPr>
            <a:xfrm>
              <a:off x="-1132547" y="3555916"/>
              <a:ext cx="77876" cy="66063"/>
            </a:xfrm>
            <a:custGeom>
              <a:avLst/>
              <a:gdLst/>
              <a:ahLst/>
              <a:cxnLst/>
              <a:rect l="l" t="t" r="r" b="b"/>
              <a:pathLst>
                <a:path w="11266" h="9557" extrusionOk="0">
                  <a:moveTo>
                    <a:pt x="4906" y="0"/>
                  </a:moveTo>
                  <a:cubicBezTo>
                    <a:pt x="2534" y="0"/>
                    <a:pt x="238" y="1840"/>
                    <a:pt x="143" y="4687"/>
                  </a:cubicBezTo>
                  <a:cubicBezTo>
                    <a:pt x="0" y="7406"/>
                    <a:pt x="2147" y="9553"/>
                    <a:pt x="4724" y="9553"/>
                  </a:cubicBezTo>
                  <a:cubicBezTo>
                    <a:pt x="4784" y="9555"/>
                    <a:pt x="4844" y="9556"/>
                    <a:pt x="4903" y="9556"/>
                  </a:cubicBezTo>
                  <a:cubicBezTo>
                    <a:pt x="9081" y="9556"/>
                    <a:pt x="11266" y="4643"/>
                    <a:pt x="8302" y="1538"/>
                  </a:cubicBezTo>
                  <a:cubicBezTo>
                    <a:pt x="7337" y="476"/>
                    <a:pt x="6112" y="0"/>
                    <a:pt x="4906" y="0"/>
                  </a:cubicBezTo>
                  <a:close/>
                </a:path>
              </a:pathLst>
            </a:custGeom>
            <a:solidFill>
              <a:srgbClr val="EBF2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198" name="Google Shape;198;p18"/>
          <p:cNvGrpSpPr/>
          <p:nvPr/>
        </p:nvGrpSpPr>
        <p:grpSpPr>
          <a:xfrm rot="5400000">
            <a:off x="942581" y="5872841"/>
            <a:ext cx="1738626" cy="2833019"/>
            <a:chOff x="-1644142" y="2405317"/>
            <a:chExt cx="868777" cy="1416509"/>
          </a:xfrm>
        </p:grpSpPr>
        <p:sp>
          <p:nvSpPr>
            <p:cNvPr id="199" name="Google Shape;199;p18"/>
            <p:cNvSpPr/>
            <p:nvPr/>
          </p:nvSpPr>
          <p:spPr>
            <a:xfrm>
              <a:off x="-1495668" y="2894722"/>
              <a:ext cx="147430" cy="427441"/>
            </a:xfrm>
            <a:custGeom>
              <a:avLst/>
              <a:gdLst/>
              <a:ahLst/>
              <a:cxnLst/>
              <a:rect l="l" t="t" r="r" b="b"/>
              <a:pathLst>
                <a:path w="21328" h="61836" extrusionOk="0">
                  <a:moveTo>
                    <a:pt x="1862" y="1"/>
                  </a:moveTo>
                  <a:cubicBezTo>
                    <a:pt x="1289" y="144"/>
                    <a:pt x="717" y="430"/>
                    <a:pt x="1" y="430"/>
                  </a:cubicBezTo>
                  <a:lnTo>
                    <a:pt x="19467" y="61835"/>
                  </a:lnTo>
                  <a:cubicBezTo>
                    <a:pt x="20040" y="61549"/>
                    <a:pt x="20612" y="61406"/>
                    <a:pt x="21328" y="61263"/>
                  </a:cubicBezTo>
                  <a:lnTo>
                    <a:pt x="1862" y="1"/>
                  </a:lnTo>
                  <a:close/>
                </a:path>
              </a:pathLst>
            </a:custGeom>
            <a:solidFill>
              <a:srgbClr val="EBF2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0" name="Google Shape;200;p18"/>
            <p:cNvSpPr/>
            <p:nvPr/>
          </p:nvSpPr>
          <p:spPr>
            <a:xfrm>
              <a:off x="-1490719" y="2483124"/>
              <a:ext cx="129623" cy="297825"/>
            </a:xfrm>
            <a:custGeom>
              <a:avLst/>
              <a:gdLst/>
              <a:ahLst/>
              <a:cxnLst/>
              <a:rect l="l" t="t" r="r" b="b"/>
              <a:pathLst>
                <a:path w="18752" h="43085" extrusionOk="0">
                  <a:moveTo>
                    <a:pt x="17177" y="1"/>
                  </a:moveTo>
                  <a:lnTo>
                    <a:pt x="1" y="42512"/>
                  </a:lnTo>
                  <a:cubicBezTo>
                    <a:pt x="573" y="42655"/>
                    <a:pt x="1146" y="42798"/>
                    <a:pt x="1718" y="43084"/>
                  </a:cubicBezTo>
                  <a:lnTo>
                    <a:pt x="18751" y="716"/>
                  </a:lnTo>
                  <a:lnTo>
                    <a:pt x="17177" y="1"/>
                  </a:lnTo>
                  <a:close/>
                </a:path>
              </a:pathLst>
            </a:custGeom>
            <a:solidFill>
              <a:srgbClr val="EBF2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1" name="Google Shape;201;p18"/>
            <p:cNvSpPr/>
            <p:nvPr/>
          </p:nvSpPr>
          <p:spPr>
            <a:xfrm>
              <a:off x="-1482804" y="3490358"/>
              <a:ext cx="105879" cy="144464"/>
            </a:xfrm>
            <a:custGeom>
              <a:avLst/>
              <a:gdLst/>
              <a:ahLst/>
              <a:cxnLst/>
              <a:rect l="l" t="t" r="r" b="b"/>
              <a:pathLst>
                <a:path w="15317" h="20899" extrusionOk="0">
                  <a:moveTo>
                    <a:pt x="14028" y="0"/>
                  </a:moveTo>
                  <a:lnTo>
                    <a:pt x="1" y="20182"/>
                  </a:lnTo>
                  <a:cubicBezTo>
                    <a:pt x="573" y="20326"/>
                    <a:pt x="1146" y="20469"/>
                    <a:pt x="1718" y="20898"/>
                  </a:cubicBezTo>
                  <a:lnTo>
                    <a:pt x="15316" y="1432"/>
                  </a:lnTo>
                  <a:cubicBezTo>
                    <a:pt x="14887" y="1002"/>
                    <a:pt x="14457" y="573"/>
                    <a:pt x="14028" y="0"/>
                  </a:cubicBezTo>
                  <a:close/>
                </a:path>
              </a:pathLst>
            </a:custGeom>
            <a:solidFill>
              <a:srgbClr val="EBF2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2" name="Google Shape;202;p18"/>
            <p:cNvSpPr/>
            <p:nvPr/>
          </p:nvSpPr>
          <p:spPr>
            <a:xfrm>
              <a:off x="-1251276" y="3470567"/>
              <a:ext cx="156333" cy="123685"/>
            </a:xfrm>
            <a:custGeom>
              <a:avLst/>
              <a:gdLst/>
              <a:ahLst/>
              <a:cxnLst/>
              <a:rect l="l" t="t" r="r" b="b"/>
              <a:pathLst>
                <a:path w="22616" h="17893" extrusionOk="0">
                  <a:moveTo>
                    <a:pt x="1288" y="1"/>
                  </a:moveTo>
                  <a:cubicBezTo>
                    <a:pt x="859" y="430"/>
                    <a:pt x="573" y="859"/>
                    <a:pt x="0" y="1289"/>
                  </a:cubicBezTo>
                  <a:lnTo>
                    <a:pt x="21470" y="17893"/>
                  </a:lnTo>
                  <a:lnTo>
                    <a:pt x="22615" y="16461"/>
                  </a:lnTo>
                  <a:lnTo>
                    <a:pt x="1288" y="1"/>
                  </a:lnTo>
                  <a:close/>
                </a:path>
              </a:pathLst>
            </a:custGeom>
            <a:solidFill>
              <a:srgbClr val="EBF2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3" name="Google Shape;203;p18"/>
            <p:cNvSpPr/>
            <p:nvPr/>
          </p:nvSpPr>
          <p:spPr>
            <a:xfrm>
              <a:off x="-1238419" y="3286536"/>
              <a:ext cx="197891" cy="95980"/>
            </a:xfrm>
            <a:custGeom>
              <a:avLst/>
              <a:gdLst/>
              <a:ahLst/>
              <a:cxnLst/>
              <a:rect l="l" t="t" r="r" b="b"/>
              <a:pathLst>
                <a:path w="28628" h="13885" extrusionOk="0">
                  <a:moveTo>
                    <a:pt x="27769" y="1"/>
                  </a:moveTo>
                  <a:lnTo>
                    <a:pt x="1" y="12024"/>
                  </a:lnTo>
                  <a:cubicBezTo>
                    <a:pt x="287" y="12596"/>
                    <a:pt x="430" y="13169"/>
                    <a:pt x="717" y="13885"/>
                  </a:cubicBezTo>
                  <a:lnTo>
                    <a:pt x="28628" y="1575"/>
                  </a:lnTo>
                  <a:cubicBezTo>
                    <a:pt x="28341" y="1146"/>
                    <a:pt x="28055" y="573"/>
                    <a:pt x="27769" y="1"/>
                  </a:cubicBezTo>
                  <a:close/>
                </a:path>
              </a:pathLst>
            </a:custGeom>
            <a:solidFill>
              <a:srgbClr val="EBF2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4" name="Google Shape;204;p18"/>
            <p:cNvSpPr/>
            <p:nvPr/>
          </p:nvSpPr>
          <p:spPr>
            <a:xfrm>
              <a:off x="-1587680" y="3226183"/>
              <a:ext cx="181073" cy="132589"/>
            </a:xfrm>
            <a:custGeom>
              <a:avLst/>
              <a:gdLst/>
              <a:ahLst/>
              <a:cxnLst/>
              <a:rect l="l" t="t" r="r" b="b"/>
              <a:pathLst>
                <a:path w="26195" h="19181" extrusionOk="0">
                  <a:moveTo>
                    <a:pt x="1145" y="0"/>
                  </a:moveTo>
                  <a:lnTo>
                    <a:pt x="0" y="1432"/>
                  </a:lnTo>
                  <a:lnTo>
                    <a:pt x="25192" y="19180"/>
                  </a:lnTo>
                  <a:cubicBezTo>
                    <a:pt x="25478" y="18751"/>
                    <a:pt x="25765" y="18322"/>
                    <a:pt x="26194" y="17892"/>
                  </a:cubicBezTo>
                  <a:lnTo>
                    <a:pt x="1145" y="0"/>
                  </a:lnTo>
                  <a:close/>
                </a:path>
              </a:pathLst>
            </a:custGeom>
            <a:solidFill>
              <a:srgbClr val="EBF2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5" name="Google Shape;205;p18"/>
            <p:cNvSpPr/>
            <p:nvPr/>
          </p:nvSpPr>
          <p:spPr>
            <a:xfrm>
              <a:off x="-1119683" y="2909563"/>
              <a:ext cx="129616" cy="237472"/>
            </a:xfrm>
            <a:custGeom>
              <a:avLst/>
              <a:gdLst/>
              <a:ahLst/>
              <a:cxnLst/>
              <a:rect l="l" t="t" r="r" b="b"/>
              <a:pathLst>
                <a:path w="18751" h="34354" extrusionOk="0">
                  <a:moveTo>
                    <a:pt x="1574" y="1"/>
                  </a:moveTo>
                  <a:lnTo>
                    <a:pt x="0" y="860"/>
                  </a:lnTo>
                  <a:lnTo>
                    <a:pt x="17033" y="34353"/>
                  </a:lnTo>
                  <a:cubicBezTo>
                    <a:pt x="17606" y="34067"/>
                    <a:pt x="18178" y="33781"/>
                    <a:pt x="18751" y="33638"/>
                  </a:cubicBezTo>
                  <a:lnTo>
                    <a:pt x="1574" y="1"/>
                  </a:lnTo>
                  <a:close/>
                </a:path>
              </a:pathLst>
            </a:custGeom>
            <a:solidFill>
              <a:srgbClr val="EBF2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6" name="Google Shape;206;p18"/>
            <p:cNvSpPr/>
            <p:nvPr/>
          </p:nvSpPr>
          <p:spPr>
            <a:xfrm>
              <a:off x="-1009864" y="3181618"/>
              <a:ext cx="154785" cy="131683"/>
            </a:xfrm>
            <a:custGeom>
              <a:avLst/>
              <a:gdLst/>
              <a:ahLst/>
              <a:cxnLst/>
              <a:rect l="l" t="t" r="r" b="b"/>
              <a:pathLst>
                <a:path w="22392" h="19050" extrusionOk="0">
                  <a:moveTo>
                    <a:pt x="9676" y="1"/>
                  </a:moveTo>
                  <a:cubicBezTo>
                    <a:pt x="4861" y="1"/>
                    <a:pt x="239" y="3618"/>
                    <a:pt x="144" y="9310"/>
                  </a:cubicBezTo>
                  <a:cubicBezTo>
                    <a:pt x="1" y="14606"/>
                    <a:pt x="4152" y="18900"/>
                    <a:pt x="9305" y="19043"/>
                  </a:cubicBezTo>
                  <a:cubicBezTo>
                    <a:pt x="9423" y="19047"/>
                    <a:pt x="9541" y="19049"/>
                    <a:pt x="9659" y="19049"/>
                  </a:cubicBezTo>
                  <a:cubicBezTo>
                    <a:pt x="18017" y="19049"/>
                    <a:pt x="22392" y="9082"/>
                    <a:pt x="16605" y="3012"/>
                  </a:cubicBezTo>
                  <a:cubicBezTo>
                    <a:pt x="14626" y="937"/>
                    <a:pt x="12126" y="1"/>
                    <a:pt x="9676" y="1"/>
                  </a:cubicBezTo>
                  <a:close/>
                </a:path>
              </a:pathLst>
            </a:custGeom>
            <a:solidFill>
              <a:srgbClr val="EBF2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7" name="Google Shape;207;p18"/>
            <p:cNvSpPr/>
            <p:nvPr/>
          </p:nvSpPr>
          <p:spPr>
            <a:xfrm>
              <a:off x="-1071268" y="3122240"/>
              <a:ext cx="295903" cy="251656"/>
            </a:xfrm>
            <a:custGeom>
              <a:avLst/>
              <a:gdLst/>
              <a:ahLst/>
              <a:cxnLst/>
              <a:rect l="l" t="t" r="r" b="b"/>
              <a:pathLst>
                <a:path w="42807" h="36406" extrusionOk="0">
                  <a:moveTo>
                    <a:pt x="18506" y="3592"/>
                  </a:moveTo>
                  <a:cubicBezTo>
                    <a:pt x="22199" y="3592"/>
                    <a:pt x="25953" y="5006"/>
                    <a:pt x="28923" y="8167"/>
                  </a:cubicBezTo>
                  <a:cubicBezTo>
                    <a:pt x="37858" y="17386"/>
                    <a:pt x="31193" y="32790"/>
                    <a:pt x="18537" y="32790"/>
                  </a:cubicBezTo>
                  <a:cubicBezTo>
                    <a:pt x="18421" y="32790"/>
                    <a:pt x="18304" y="32789"/>
                    <a:pt x="18188" y="32786"/>
                  </a:cubicBezTo>
                  <a:cubicBezTo>
                    <a:pt x="10029" y="32643"/>
                    <a:pt x="3588" y="25916"/>
                    <a:pt x="3874" y="17757"/>
                  </a:cubicBezTo>
                  <a:cubicBezTo>
                    <a:pt x="4065" y="9185"/>
                    <a:pt x="11163" y="3592"/>
                    <a:pt x="18506" y="3592"/>
                  </a:cubicBezTo>
                  <a:close/>
                  <a:moveTo>
                    <a:pt x="18519" y="1"/>
                  </a:moveTo>
                  <a:cubicBezTo>
                    <a:pt x="8598" y="1"/>
                    <a:pt x="577" y="7911"/>
                    <a:pt x="296" y="17757"/>
                  </a:cubicBezTo>
                  <a:cubicBezTo>
                    <a:pt x="1" y="28873"/>
                    <a:pt x="9103" y="36406"/>
                    <a:pt x="18635" y="36406"/>
                  </a:cubicBezTo>
                  <a:cubicBezTo>
                    <a:pt x="22973" y="36406"/>
                    <a:pt x="27399" y="34846"/>
                    <a:pt x="31070" y="31355"/>
                  </a:cubicBezTo>
                  <a:cubicBezTo>
                    <a:pt x="42807" y="20190"/>
                    <a:pt x="35221" y="437"/>
                    <a:pt x="19046" y="8"/>
                  </a:cubicBezTo>
                  <a:cubicBezTo>
                    <a:pt x="18870" y="3"/>
                    <a:pt x="18694" y="1"/>
                    <a:pt x="18519" y="1"/>
                  </a:cubicBezTo>
                  <a:close/>
                </a:path>
              </a:pathLst>
            </a:custGeom>
            <a:solidFill>
              <a:srgbClr val="EBF2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8" name="Google Shape;208;p18"/>
            <p:cNvSpPr/>
            <p:nvPr/>
          </p:nvSpPr>
          <p:spPr>
            <a:xfrm>
              <a:off x="-1625277" y="3191005"/>
              <a:ext cx="94715" cy="80710"/>
            </a:xfrm>
            <a:custGeom>
              <a:avLst/>
              <a:gdLst/>
              <a:ahLst/>
              <a:cxnLst/>
              <a:rect l="l" t="t" r="r" b="b"/>
              <a:pathLst>
                <a:path w="13702" h="11676" extrusionOk="0">
                  <a:moveTo>
                    <a:pt x="6007" y="0"/>
                  </a:moveTo>
                  <a:cubicBezTo>
                    <a:pt x="3070" y="0"/>
                    <a:pt x="239" y="2227"/>
                    <a:pt x="143" y="5662"/>
                  </a:cubicBezTo>
                  <a:cubicBezTo>
                    <a:pt x="0" y="8811"/>
                    <a:pt x="2577" y="11530"/>
                    <a:pt x="5726" y="11673"/>
                  </a:cubicBezTo>
                  <a:cubicBezTo>
                    <a:pt x="5785" y="11675"/>
                    <a:pt x="5844" y="11676"/>
                    <a:pt x="5903" y="11676"/>
                  </a:cubicBezTo>
                  <a:cubicBezTo>
                    <a:pt x="11082" y="11676"/>
                    <a:pt x="13701" y="5477"/>
                    <a:pt x="10163" y="1797"/>
                  </a:cubicBezTo>
                  <a:cubicBezTo>
                    <a:pt x="8970" y="557"/>
                    <a:pt x="7475" y="0"/>
                    <a:pt x="6007" y="0"/>
                  </a:cubicBezTo>
                  <a:close/>
                </a:path>
              </a:pathLst>
            </a:custGeom>
            <a:solidFill>
              <a:srgbClr val="EBF2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9" name="Google Shape;209;p18"/>
            <p:cNvSpPr/>
            <p:nvPr/>
          </p:nvSpPr>
          <p:spPr>
            <a:xfrm>
              <a:off x="-1597572" y="3643898"/>
              <a:ext cx="155061" cy="132416"/>
            </a:xfrm>
            <a:custGeom>
              <a:avLst/>
              <a:gdLst/>
              <a:ahLst/>
              <a:cxnLst/>
              <a:rect l="l" t="t" r="r" b="b"/>
              <a:pathLst>
                <a:path w="22432" h="19156" extrusionOk="0">
                  <a:moveTo>
                    <a:pt x="9739" y="1"/>
                  </a:moveTo>
                  <a:cubicBezTo>
                    <a:pt x="4901" y="1"/>
                    <a:pt x="238" y="3656"/>
                    <a:pt x="143" y="9278"/>
                  </a:cubicBezTo>
                  <a:cubicBezTo>
                    <a:pt x="0" y="14574"/>
                    <a:pt x="4151" y="19011"/>
                    <a:pt x="9447" y="19154"/>
                  </a:cubicBezTo>
                  <a:cubicBezTo>
                    <a:pt x="9506" y="19155"/>
                    <a:pt x="9565" y="19156"/>
                    <a:pt x="9623" y="19156"/>
                  </a:cubicBezTo>
                  <a:cubicBezTo>
                    <a:pt x="17955" y="19156"/>
                    <a:pt x="22431" y="9092"/>
                    <a:pt x="16604" y="2980"/>
                  </a:cubicBezTo>
                  <a:cubicBezTo>
                    <a:pt x="14642" y="923"/>
                    <a:pt x="12168" y="1"/>
                    <a:pt x="9739" y="1"/>
                  </a:cubicBezTo>
                  <a:close/>
                </a:path>
              </a:pathLst>
            </a:custGeom>
            <a:solidFill>
              <a:srgbClr val="EBF2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10" name="Google Shape;210;p18"/>
            <p:cNvSpPr/>
            <p:nvPr/>
          </p:nvSpPr>
          <p:spPr>
            <a:xfrm>
              <a:off x="-1644142" y="3599133"/>
              <a:ext cx="262267" cy="222693"/>
            </a:xfrm>
            <a:custGeom>
              <a:avLst/>
              <a:gdLst/>
              <a:ahLst/>
              <a:cxnLst/>
              <a:rect l="l" t="t" r="r" b="b"/>
              <a:pathLst>
                <a:path w="37941" h="32216" extrusionOk="0">
                  <a:moveTo>
                    <a:pt x="16471" y="3497"/>
                  </a:moveTo>
                  <a:cubicBezTo>
                    <a:pt x="19655" y="3497"/>
                    <a:pt x="22900" y="4721"/>
                    <a:pt x="25488" y="7452"/>
                  </a:cubicBezTo>
                  <a:cubicBezTo>
                    <a:pt x="33176" y="15425"/>
                    <a:pt x="27269" y="28637"/>
                    <a:pt x="16219" y="28637"/>
                  </a:cubicBezTo>
                  <a:cubicBezTo>
                    <a:pt x="16160" y="28637"/>
                    <a:pt x="16100" y="28637"/>
                    <a:pt x="16041" y="28636"/>
                  </a:cubicBezTo>
                  <a:cubicBezTo>
                    <a:pt x="9170" y="28350"/>
                    <a:pt x="3731" y="22625"/>
                    <a:pt x="3874" y="15754"/>
                  </a:cubicBezTo>
                  <a:cubicBezTo>
                    <a:pt x="4065" y="8327"/>
                    <a:pt x="10146" y="3497"/>
                    <a:pt x="16471" y="3497"/>
                  </a:cubicBezTo>
                  <a:close/>
                  <a:moveTo>
                    <a:pt x="16367" y="1"/>
                  </a:moveTo>
                  <a:cubicBezTo>
                    <a:pt x="7596" y="1"/>
                    <a:pt x="577" y="6912"/>
                    <a:pt x="296" y="15611"/>
                  </a:cubicBezTo>
                  <a:cubicBezTo>
                    <a:pt x="0" y="25477"/>
                    <a:pt x="8069" y="32215"/>
                    <a:pt x="16534" y="32215"/>
                  </a:cubicBezTo>
                  <a:cubicBezTo>
                    <a:pt x="20349" y="32215"/>
                    <a:pt x="24245" y="30846"/>
                    <a:pt x="27492" y="27777"/>
                  </a:cubicBezTo>
                  <a:cubicBezTo>
                    <a:pt x="37940" y="17901"/>
                    <a:pt x="31213" y="296"/>
                    <a:pt x="16900" y="9"/>
                  </a:cubicBezTo>
                  <a:cubicBezTo>
                    <a:pt x="16721" y="4"/>
                    <a:pt x="16544" y="1"/>
                    <a:pt x="16367" y="1"/>
                  </a:cubicBezTo>
                  <a:close/>
                </a:path>
              </a:pathLst>
            </a:custGeom>
            <a:solidFill>
              <a:srgbClr val="EBF2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11" name="Google Shape;211;p18"/>
            <p:cNvSpPr/>
            <p:nvPr/>
          </p:nvSpPr>
          <p:spPr>
            <a:xfrm>
              <a:off x="-1392768" y="3348790"/>
              <a:ext cx="155075" cy="132679"/>
            </a:xfrm>
            <a:custGeom>
              <a:avLst/>
              <a:gdLst/>
              <a:ahLst/>
              <a:cxnLst/>
              <a:rect l="l" t="t" r="r" b="b"/>
              <a:pathLst>
                <a:path w="22434" h="19194" extrusionOk="0">
                  <a:moveTo>
                    <a:pt x="9830" y="1"/>
                  </a:moveTo>
                  <a:cubicBezTo>
                    <a:pt x="5055" y="1"/>
                    <a:pt x="477" y="3584"/>
                    <a:pt x="287" y="9173"/>
                  </a:cubicBezTo>
                  <a:cubicBezTo>
                    <a:pt x="1" y="14469"/>
                    <a:pt x="4295" y="18906"/>
                    <a:pt x="9591" y="19192"/>
                  </a:cubicBezTo>
                  <a:cubicBezTo>
                    <a:pt x="9650" y="19193"/>
                    <a:pt x="9709" y="19194"/>
                    <a:pt x="9767" y="19194"/>
                  </a:cubicBezTo>
                  <a:cubicBezTo>
                    <a:pt x="18097" y="19194"/>
                    <a:pt x="22433" y="9130"/>
                    <a:pt x="16748" y="3018"/>
                  </a:cubicBezTo>
                  <a:cubicBezTo>
                    <a:pt x="14763" y="936"/>
                    <a:pt x="12271" y="1"/>
                    <a:pt x="9830" y="1"/>
                  </a:cubicBezTo>
                  <a:close/>
                </a:path>
              </a:pathLst>
            </a:custGeom>
            <a:solidFill>
              <a:srgbClr val="EBF2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12" name="Google Shape;212;p18"/>
            <p:cNvSpPr/>
            <p:nvPr/>
          </p:nvSpPr>
          <p:spPr>
            <a:xfrm>
              <a:off x="-1431727" y="3309278"/>
              <a:ext cx="246749" cy="210161"/>
            </a:xfrm>
            <a:custGeom>
              <a:avLst/>
              <a:gdLst/>
              <a:ahLst/>
              <a:cxnLst/>
              <a:rect l="l" t="t" r="r" b="b"/>
              <a:pathLst>
                <a:path w="35696" h="30403" extrusionOk="0">
                  <a:moveTo>
                    <a:pt x="15483" y="1762"/>
                  </a:moveTo>
                  <a:cubicBezTo>
                    <a:pt x="18892" y="1762"/>
                    <a:pt x="22361" y="3080"/>
                    <a:pt x="25103" y="6014"/>
                  </a:cubicBezTo>
                  <a:cubicBezTo>
                    <a:pt x="33323" y="14518"/>
                    <a:pt x="27090" y="28634"/>
                    <a:pt x="15434" y="28634"/>
                  </a:cubicBezTo>
                  <a:cubicBezTo>
                    <a:pt x="15318" y="28634"/>
                    <a:pt x="15201" y="28632"/>
                    <a:pt x="15084" y="28630"/>
                  </a:cubicBezTo>
                  <a:cubicBezTo>
                    <a:pt x="7641" y="28487"/>
                    <a:pt x="1772" y="22332"/>
                    <a:pt x="2059" y="14889"/>
                  </a:cubicBezTo>
                  <a:cubicBezTo>
                    <a:pt x="2249" y="6906"/>
                    <a:pt x="8748" y="1762"/>
                    <a:pt x="15483" y="1762"/>
                  </a:cubicBezTo>
                  <a:close/>
                  <a:moveTo>
                    <a:pt x="15534" y="0"/>
                  </a:moveTo>
                  <a:cubicBezTo>
                    <a:pt x="7349" y="0"/>
                    <a:pt x="481" y="6532"/>
                    <a:pt x="198" y="14746"/>
                  </a:cubicBezTo>
                  <a:cubicBezTo>
                    <a:pt x="1" y="24097"/>
                    <a:pt x="7589" y="30402"/>
                    <a:pt x="15513" y="30402"/>
                  </a:cubicBezTo>
                  <a:cubicBezTo>
                    <a:pt x="19112" y="30402"/>
                    <a:pt x="22779" y="29102"/>
                    <a:pt x="25819" y="26196"/>
                  </a:cubicBezTo>
                  <a:cubicBezTo>
                    <a:pt x="35695" y="16893"/>
                    <a:pt x="29397" y="289"/>
                    <a:pt x="15799" y="3"/>
                  </a:cubicBezTo>
                  <a:cubicBezTo>
                    <a:pt x="15711" y="1"/>
                    <a:pt x="15622" y="0"/>
                    <a:pt x="15534" y="0"/>
                  </a:cubicBezTo>
                  <a:close/>
                </a:path>
              </a:pathLst>
            </a:custGeom>
            <a:solidFill>
              <a:srgbClr val="EBF2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13" name="Google Shape;213;p18"/>
            <p:cNvSpPr/>
            <p:nvPr/>
          </p:nvSpPr>
          <p:spPr>
            <a:xfrm>
              <a:off x="-1456087" y="2405317"/>
              <a:ext cx="178101" cy="160453"/>
            </a:xfrm>
            <a:custGeom>
              <a:avLst/>
              <a:gdLst/>
              <a:ahLst/>
              <a:cxnLst/>
              <a:rect l="l" t="t" r="r" b="b"/>
              <a:pathLst>
                <a:path w="25765" h="23212" extrusionOk="0">
                  <a:moveTo>
                    <a:pt x="12937" y="1"/>
                  </a:moveTo>
                  <a:cubicBezTo>
                    <a:pt x="10020" y="1"/>
                    <a:pt x="7102" y="1075"/>
                    <a:pt x="4867" y="3241"/>
                  </a:cubicBezTo>
                  <a:cubicBezTo>
                    <a:pt x="287" y="7678"/>
                    <a:pt x="0" y="14978"/>
                    <a:pt x="4581" y="19559"/>
                  </a:cubicBezTo>
                  <a:cubicBezTo>
                    <a:pt x="6869" y="21994"/>
                    <a:pt x="9918" y="23212"/>
                    <a:pt x="12962" y="23212"/>
                  </a:cubicBezTo>
                  <a:cubicBezTo>
                    <a:pt x="15823" y="23212"/>
                    <a:pt x="18679" y="22137"/>
                    <a:pt x="20898" y="19988"/>
                  </a:cubicBezTo>
                  <a:cubicBezTo>
                    <a:pt x="25621" y="15551"/>
                    <a:pt x="25764" y="8251"/>
                    <a:pt x="21327" y="3527"/>
                  </a:cubicBezTo>
                  <a:cubicBezTo>
                    <a:pt x="19056" y="1183"/>
                    <a:pt x="15997" y="1"/>
                    <a:pt x="12937" y="1"/>
                  </a:cubicBezTo>
                  <a:close/>
                </a:path>
              </a:pathLst>
            </a:custGeom>
            <a:solidFill>
              <a:srgbClr val="EBF2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14" name="Google Shape;214;p18"/>
            <p:cNvSpPr/>
            <p:nvPr/>
          </p:nvSpPr>
          <p:spPr>
            <a:xfrm>
              <a:off x="-1186969" y="2846728"/>
              <a:ext cx="145453" cy="131994"/>
            </a:xfrm>
            <a:custGeom>
              <a:avLst/>
              <a:gdLst/>
              <a:ahLst/>
              <a:cxnLst/>
              <a:rect l="l" t="t" r="r" b="b"/>
              <a:pathLst>
                <a:path w="21042" h="19095" extrusionOk="0">
                  <a:moveTo>
                    <a:pt x="10596" y="1"/>
                  </a:moveTo>
                  <a:cubicBezTo>
                    <a:pt x="8209" y="1"/>
                    <a:pt x="5834" y="895"/>
                    <a:pt x="4009" y="2650"/>
                  </a:cubicBezTo>
                  <a:cubicBezTo>
                    <a:pt x="144" y="6371"/>
                    <a:pt x="1" y="12383"/>
                    <a:pt x="3722" y="16105"/>
                  </a:cubicBezTo>
                  <a:cubicBezTo>
                    <a:pt x="5562" y="18092"/>
                    <a:pt x="8045" y="19095"/>
                    <a:pt x="10549" y="19095"/>
                  </a:cubicBezTo>
                  <a:cubicBezTo>
                    <a:pt x="12915" y="19095"/>
                    <a:pt x="15299" y="18199"/>
                    <a:pt x="17177" y="16391"/>
                  </a:cubicBezTo>
                  <a:cubicBezTo>
                    <a:pt x="20898" y="12812"/>
                    <a:pt x="21042" y="6801"/>
                    <a:pt x="17463" y="2936"/>
                  </a:cubicBezTo>
                  <a:cubicBezTo>
                    <a:pt x="15567" y="967"/>
                    <a:pt x="13075" y="1"/>
                    <a:pt x="10596" y="1"/>
                  </a:cubicBezTo>
                  <a:close/>
                </a:path>
              </a:pathLst>
            </a:custGeom>
            <a:solidFill>
              <a:srgbClr val="EBF2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15" name="Google Shape;215;p18"/>
            <p:cNvSpPr/>
            <p:nvPr/>
          </p:nvSpPr>
          <p:spPr>
            <a:xfrm>
              <a:off x="-1541180" y="2802965"/>
              <a:ext cx="76915" cy="66063"/>
            </a:xfrm>
            <a:custGeom>
              <a:avLst/>
              <a:gdLst/>
              <a:ahLst/>
              <a:cxnLst/>
              <a:rect l="l" t="t" r="r" b="b"/>
              <a:pathLst>
                <a:path w="11127" h="9557" extrusionOk="0">
                  <a:moveTo>
                    <a:pt x="4805" y="0"/>
                  </a:moveTo>
                  <a:cubicBezTo>
                    <a:pt x="2392" y="0"/>
                    <a:pt x="96" y="1840"/>
                    <a:pt x="1" y="4687"/>
                  </a:cubicBezTo>
                  <a:cubicBezTo>
                    <a:pt x="1" y="7263"/>
                    <a:pt x="2005" y="9553"/>
                    <a:pt x="4724" y="9553"/>
                  </a:cubicBezTo>
                  <a:cubicBezTo>
                    <a:pt x="4783" y="9555"/>
                    <a:pt x="4841" y="9556"/>
                    <a:pt x="4899" y="9556"/>
                  </a:cubicBezTo>
                  <a:cubicBezTo>
                    <a:pt x="9076" y="9556"/>
                    <a:pt x="11126" y="4503"/>
                    <a:pt x="8303" y="1538"/>
                  </a:cubicBezTo>
                  <a:cubicBezTo>
                    <a:pt x="7289" y="476"/>
                    <a:pt x="6032" y="0"/>
                    <a:pt x="4805" y="0"/>
                  </a:cubicBezTo>
                  <a:close/>
                </a:path>
              </a:pathLst>
            </a:custGeom>
            <a:solidFill>
              <a:srgbClr val="EBF2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16" name="Google Shape;216;p18"/>
            <p:cNvSpPr/>
            <p:nvPr/>
          </p:nvSpPr>
          <p:spPr>
            <a:xfrm>
              <a:off x="-1581127" y="2764096"/>
              <a:ext cx="169571" cy="144319"/>
            </a:xfrm>
            <a:custGeom>
              <a:avLst/>
              <a:gdLst/>
              <a:ahLst/>
              <a:cxnLst/>
              <a:rect l="l" t="t" r="r" b="b"/>
              <a:pathLst>
                <a:path w="24531" h="20878" extrusionOk="0">
                  <a:moveTo>
                    <a:pt x="10631" y="1832"/>
                  </a:moveTo>
                  <a:cubicBezTo>
                    <a:pt x="12866" y="1832"/>
                    <a:pt x="15145" y="2688"/>
                    <a:pt x="16944" y="4584"/>
                  </a:cubicBezTo>
                  <a:cubicBezTo>
                    <a:pt x="22018" y="10081"/>
                    <a:pt x="18210" y="19048"/>
                    <a:pt x="10712" y="19048"/>
                  </a:cubicBezTo>
                  <a:cubicBezTo>
                    <a:pt x="10596" y="19048"/>
                    <a:pt x="10478" y="19045"/>
                    <a:pt x="10360" y="19041"/>
                  </a:cubicBezTo>
                  <a:cubicBezTo>
                    <a:pt x="5493" y="18898"/>
                    <a:pt x="1772" y="14890"/>
                    <a:pt x="1915" y="10167"/>
                  </a:cubicBezTo>
                  <a:cubicBezTo>
                    <a:pt x="2104" y="5063"/>
                    <a:pt x="6286" y="1832"/>
                    <a:pt x="10631" y="1832"/>
                  </a:cubicBezTo>
                  <a:close/>
                  <a:moveTo>
                    <a:pt x="10665" y="1"/>
                  </a:moveTo>
                  <a:cubicBezTo>
                    <a:pt x="4921" y="1"/>
                    <a:pt x="338" y="4529"/>
                    <a:pt x="197" y="10167"/>
                  </a:cubicBezTo>
                  <a:cubicBezTo>
                    <a:pt x="0" y="16575"/>
                    <a:pt x="5167" y="20878"/>
                    <a:pt x="10601" y="20878"/>
                  </a:cubicBezTo>
                  <a:cubicBezTo>
                    <a:pt x="13056" y="20878"/>
                    <a:pt x="15566" y="19999"/>
                    <a:pt x="17660" y="18039"/>
                  </a:cubicBezTo>
                  <a:cubicBezTo>
                    <a:pt x="24530" y="11598"/>
                    <a:pt x="20093" y="290"/>
                    <a:pt x="10933" y="4"/>
                  </a:cubicBezTo>
                  <a:cubicBezTo>
                    <a:pt x="10843" y="2"/>
                    <a:pt x="10754" y="1"/>
                    <a:pt x="10665" y="1"/>
                  </a:cubicBezTo>
                  <a:close/>
                </a:path>
              </a:pathLst>
            </a:custGeom>
            <a:solidFill>
              <a:srgbClr val="EBF2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17" name="Google Shape;217;p18"/>
            <p:cNvSpPr/>
            <p:nvPr/>
          </p:nvSpPr>
          <p:spPr>
            <a:xfrm>
              <a:off x="-1132547" y="3555916"/>
              <a:ext cx="77876" cy="66063"/>
            </a:xfrm>
            <a:custGeom>
              <a:avLst/>
              <a:gdLst/>
              <a:ahLst/>
              <a:cxnLst/>
              <a:rect l="l" t="t" r="r" b="b"/>
              <a:pathLst>
                <a:path w="11266" h="9557" extrusionOk="0">
                  <a:moveTo>
                    <a:pt x="4906" y="0"/>
                  </a:moveTo>
                  <a:cubicBezTo>
                    <a:pt x="2534" y="0"/>
                    <a:pt x="238" y="1840"/>
                    <a:pt x="143" y="4687"/>
                  </a:cubicBezTo>
                  <a:cubicBezTo>
                    <a:pt x="0" y="7406"/>
                    <a:pt x="2147" y="9553"/>
                    <a:pt x="4724" y="9553"/>
                  </a:cubicBezTo>
                  <a:cubicBezTo>
                    <a:pt x="4784" y="9555"/>
                    <a:pt x="4844" y="9556"/>
                    <a:pt x="4903" y="9556"/>
                  </a:cubicBezTo>
                  <a:cubicBezTo>
                    <a:pt x="9081" y="9556"/>
                    <a:pt x="11266" y="4643"/>
                    <a:pt x="8302" y="1538"/>
                  </a:cubicBezTo>
                  <a:cubicBezTo>
                    <a:pt x="7337" y="476"/>
                    <a:pt x="6112" y="0"/>
                    <a:pt x="4906" y="0"/>
                  </a:cubicBezTo>
                  <a:close/>
                </a:path>
              </a:pathLst>
            </a:custGeom>
            <a:solidFill>
              <a:srgbClr val="EBF2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218" name="Google Shape;218;p18"/>
          <p:cNvSpPr txBox="1">
            <a:spLocks noGrp="1"/>
          </p:cNvSpPr>
          <p:nvPr>
            <p:ph type="subTitle" idx="1"/>
          </p:nvPr>
        </p:nvSpPr>
        <p:spPr>
          <a:xfrm>
            <a:off x="2698892" y="4811346"/>
            <a:ext cx="3691200" cy="1413872"/>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2400"/>
            </a:lvl1pPr>
            <a:lvl2pPr lvl="1" algn="ctr" rtl="0">
              <a:lnSpc>
                <a:spcPct val="100000"/>
              </a:lnSpc>
              <a:spcBef>
                <a:spcPts val="0"/>
              </a:spcBef>
              <a:spcAft>
                <a:spcPts val="0"/>
              </a:spcAft>
              <a:buSzPts val="1200"/>
              <a:buNone/>
              <a:defRPr sz="2400"/>
            </a:lvl2pPr>
            <a:lvl3pPr lvl="2" algn="ctr" rtl="0">
              <a:lnSpc>
                <a:spcPct val="100000"/>
              </a:lnSpc>
              <a:spcBef>
                <a:spcPts val="0"/>
              </a:spcBef>
              <a:spcAft>
                <a:spcPts val="0"/>
              </a:spcAft>
              <a:buSzPts val="1200"/>
              <a:buNone/>
              <a:defRPr sz="2400"/>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219" name="Google Shape;219;p18"/>
          <p:cNvSpPr txBox="1">
            <a:spLocks noGrp="1"/>
          </p:cNvSpPr>
          <p:nvPr>
            <p:ph type="subTitle" idx="2"/>
          </p:nvPr>
        </p:nvSpPr>
        <p:spPr>
          <a:xfrm>
            <a:off x="2698892" y="3638588"/>
            <a:ext cx="3691200" cy="1413872"/>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200"/>
              <a:buNone/>
              <a:defRPr sz="2400" b="1"/>
            </a:lvl1pPr>
            <a:lvl2pPr lvl="1" algn="ctr" rtl="0">
              <a:lnSpc>
                <a:spcPct val="100000"/>
              </a:lnSpc>
              <a:spcBef>
                <a:spcPts val="0"/>
              </a:spcBef>
              <a:spcAft>
                <a:spcPts val="0"/>
              </a:spcAft>
              <a:buSzPts val="1200"/>
              <a:buNone/>
              <a:defRPr sz="2400" b="1"/>
            </a:lvl2pPr>
            <a:lvl3pPr lvl="2" algn="ctr" rtl="0">
              <a:lnSpc>
                <a:spcPct val="100000"/>
              </a:lnSpc>
              <a:spcBef>
                <a:spcPts val="0"/>
              </a:spcBef>
              <a:spcAft>
                <a:spcPts val="0"/>
              </a:spcAft>
              <a:buSzPts val="1200"/>
              <a:buNone/>
              <a:defRPr sz="2400" b="1"/>
            </a:lvl3pPr>
            <a:lvl4pPr lvl="3" algn="ctr" rtl="0">
              <a:lnSpc>
                <a:spcPct val="100000"/>
              </a:lnSpc>
              <a:spcBef>
                <a:spcPts val="0"/>
              </a:spcBef>
              <a:spcAft>
                <a:spcPts val="0"/>
              </a:spcAft>
              <a:buSzPts val="1200"/>
              <a:buNone/>
              <a:defRPr b="1"/>
            </a:lvl4pPr>
            <a:lvl5pPr lvl="4" algn="ctr" rtl="0">
              <a:lnSpc>
                <a:spcPct val="100000"/>
              </a:lnSpc>
              <a:spcBef>
                <a:spcPts val="0"/>
              </a:spcBef>
              <a:spcAft>
                <a:spcPts val="0"/>
              </a:spcAft>
              <a:buSzPts val="1200"/>
              <a:buNone/>
              <a:defRPr b="1"/>
            </a:lvl5pPr>
            <a:lvl6pPr lvl="5" algn="ctr" rtl="0">
              <a:lnSpc>
                <a:spcPct val="100000"/>
              </a:lnSpc>
              <a:spcBef>
                <a:spcPts val="0"/>
              </a:spcBef>
              <a:spcAft>
                <a:spcPts val="0"/>
              </a:spcAft>
              <a:buSzPts val="1200"/>
              <a:buNone/>
              <a:defRPr b="1"/>
            </a:lvl6pPr>
            <a:lvl7pPr lvl="6" algn="ctr" rtl="0">
              <a:lnSpc>
                <a:spcPct val="100000"/>
              </a:lnSpc>
              <a:spcBef>
                <a:spcPts val="0"/>
              </a:spcBef>
              <a:spcAft>
                <a:spcPts val="0"/>
              </a:spcAft>
              <a:buSzPts val="1200"/>
              <a:buNone/>
              <a:defRPr b="1"/>
            </a:lvl7pPr>
            <a:lvl8pPr lvl="7" algn="ctr" rtl="0">
              <a:lnSpc>
                <a:spcPct val="100000"/>
              </a:lnSpc>
              <a:spcBef>
                <a:spcPts val="0"/>
              </a:spcBef>
              <a:spcAft>
                <a:spcPts val="0"/>
              </a:spcAft>
              <a:buSzPts val="1200"/>
              <a:buNone/>
              <a:defRPr b="1"/>
            </a:lvl8pPr>
            <a:lvl9pPr lvl="8" algn="ctr" rtl="0">
              <a:lnSpc>
                <a:spcPct val="100000"/>
              </a:lnSpc>
              <a:spcBef>
                <a:spcPts val="0"/>
              </a:spcBef>
              <a:spcAft>
                <a:spcPts val="0"/>
              </a:spcAft>
              <a:buSzPts val="1200"/>
              <a:buNone/>
              <a:defRPr b="1"/>
            </a:lvl9pPr>
          </a:lstStyle>
          <a:p>
            <a:endParaRPr/>
          </a:p>
        </p:txBody>
      </p:sp>
      <p:sp>
        <p:nvSpPr>
          <p:cNvPr id="220" name="Google Shape;220;p18"/>
          <p:cNvSpPr txBox="1">
            <a:spLocks noGrp="1"/>
          </p:cNvSpPr>
          <p:nvPr>
            <p:ph type="subTitle" idx="3"/>
          </p:nvPr>
        </p:nvSpPr>
        <p:spPr>
          <a:xfrm>
            <a:off x="7303493" y="4811346"/>
            <a:ext cx="3691200" cy="1413872"/>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2400"/>
            </a:lvl1pPr>
            <a:lvl2pPr lvl="1" algn="ctr" rtl="0">
              <a:lnSpc>
                <a:spcPct val="100000"/>
              </a:lnSpc>
              <a:spcBef>
                <a:spcPts val="0"/>
              </a:spcBef>
              <a:spcAft>
                <a:spcPts val="0"/>
              </a:spcAft>
              <a:buSzPts val="1200"/>
              <a:buNone/>
              <a:defRPr sz="2400"/>
            </a:lvl2pPr>
            <a:lvl3pPr lvl="2" algn="ctr" rtl="0">
              <a:lnSpc>
                <a:spcPct val="100000"/>
              </a:lnSpc>
              <a:spcBef>
                <a:spcPts val="0"/>
              </a:spcBef>
              <a:spcAft>
                <a:spcPts val="0"/>
              </a:spcAft>
              <a:buSzPts val="1200"/>
              <a:buNone/>
              <a:defRPr sz="2400"/>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221" name="Google Shape;221;p18"/>
          <p:cNvSpPr txBox="1">
            <a:spLocks noGrp="1"/>
          </p:cNvSpPr>
          <p:nvPr>
            <p:ph type="subTitle" idx="4"/>
          </p:nvPr>
        </p:nvSpPr>
        <p:spPr>
          <a:xfrm>
            <a:off x="7303493" y="3638588"/>
            <a:ext cx="3691200" cy="1413872"/>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200"/>
              <a:buNone/>
              <a:defRPr sz="2400" b="1"/>
            </a:lvl1pPr>
            <a:lvl2pPr lvl="1" algn="ctr" rtl="0">
              <a:lnSpc>
                <a:spcPct val="100000"/>
              </a:lnSpc>
              <a:spcBef>
                <a:spcPts val="0"/>
              </a:spcBef>
              <a:spcAft>
                <a:spcPts val="0"/>
              </a:spcAft>
              <a:buSzPts val="1200"/>
              <a:buNone/>
              <a:defRPr sz="2400" b="1"/>
            </a:lvl2pPr>
            <a:lvl3pPr lvl="2" algn="ctr" rtl="0">
              <a:lnSpc>
                <a:spcPct val="100000"/>
              </a:lnSpc>
              <a:spcBef>
                <a:spcPts val="0"/>
              </a:spcBef>
              <a:spcAft>
                <a:spcPts val="0"/>
              </a:spcAft>
              <a:buSzPts val="1200"/>
              <a:buNone/>
              <a:defRPr sz="2400" b="1"/>
            </a:lvl3pPr>
            <a:lvl4pPr lvl="3" algn="ctr" rtl="0">
              <a:lnSpc>
                <a:spcPct val="100000"/>
              </a:lnSpc>
              <a:spcBef>
                <a:spcPts val="0"/>
              </a:spcBef>
              <a:spcAft>
                <a:spcPts val="0"/>
              </a:spcAft>
              <a:buSzPts val="1200"/>
              <a:buNone/>
              <a:defRPr b="1"/>
            </a:lvl4pPr>
            <a:lvl5pPr lvl="4" algn="ctr" rtl="0">
              <a:lnSpc>
                <a:spcPct val="100000"/>
              </a:lnSpc>
              <a:spcBef>
                <a:spcPts val="0"/>
              </a:spcBef>
              <a:spcAft>
                <a:spcPts val="0"/>
              </a:spcAft>
              <a:buSzPts val="1200"/>
              <a:buNone/>
              <a:defRPr b="1"/>
            </a:lvl5pPr>
            <a:lvl6pPr lvl="5" algn="ctr" rtl="0">
              <a:lnSpc>
                <a:spcPct val="100000"/>
              </a:lnSpc>
              <a:spcBef>
                <a:spcPts val="0"/>
              </a:spcBef>
              <a:spcAft>
                <a:spcPts val="0"/>
              </a:spcAft>
              <a:buSzPts val="1200"/>
              <a:buNone/>
              <a:defRPr b="1"/>
            </a:lvl6pPr>
            <a:lvl7pPr lvl="6" algn="ctr" rtl="0">
              <a:lnSpc>
                <a:spcPct val="100000"/>
              </a:lnSpc>
              <a:spcBef>
                <a:spcPts val="0"/>
              </a:spcBef>
              <a:spcAft>
                <a:spcPts val="0"/>
              </a:spcAft>
              <a:buSzPts val="1200"/>
              <a:buNone/>
              <a:defRPr b="1"/>
            </a:lvl7pPr>
            <a:lvl8pPr lvl="7" algn="ctr" rtl="0">
              <a:lnSpc>
                <a:spcPct val="100000"/>
              </a:lnSpc>
              <a:spcBef>
                <a:spcPts val="0"/>
              </a:spcBef>
              <a:spcAft>
                <a:spcPts val="0"/>
              </a:spcAft>
              <a:buSzPts val="1200"/>
              <a:buNone/>
              <a:defRPr b="1"/>
            </a:lvl8pPr>
            <a:lvl9pPr lvl="8" algn="ctr" rtl="0">
              <a:lnSpc>
                <a:spcPct val="100000"/>
              </a:lnSpc>
              <a:spcBef>
                <a:spcPts val="0"/>
              </a:spcBef>
              <a:spcAft>
                <a:spcPts val="0"/>
              </a:spcAft>
              <a:buSzPts val="1200"/>
              <a:buNone/>
              <a:defRPr b="1"/>
            </a:lvl9pPr>
          </a:lstStyle>
          <a:p>
            <a:endParaRPr/>
          </a:p>
        </p:txBody>
      </p:sp>
      <p:sp>
        <p:nvSpPr>
          <p:cNvPr id="222" name="Google Shape;222;p18"/>
          <p:cNvSpPr txBox="1">
            <a:spLocks noGrp="1"/>
          </p:cNvSpPr>
          <p:nvPr>
            <p:ph type="subTitle" idx="5"/>
          </p:nvPr>
        </p:nvSpPr>
        <p:spPr>
          <a:xfrm>
            <a:off x="11897909" y="4811346"/>
            <a:ext cx="3691200" cy="1413872"/>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2400"/>
            </a:lvl1pPr>
            <a:lvl2pPr lvl="1" algn="ctr" rtl="0">
              <a:lnSpc>
                <a:spcPct val="100000"/>
              </a:lnSpc>
              <a:spcBef>
                <a:spcPts val="0"/>
              </a:spcBef>
              <a:spcAft>
                <a:spcPts val="0"/>
              </a:spcAft>
              <a:buSzPts val="1200"/>
              <a:buNone/>
              <a:defRPr sz="2400"/>
            </a:lvl2pPr>
            <a:lvl3pPr lvl="2" algn="ctr" rtl="0">
              <a:lnSpc>
                <a:spcPct val="100000"/>
              </a:lnSpc>
              <a:spcBef>
                <a:spcPts val="0"/>
              </a:spcBef>
              <a:spcAft>
                <a:spcPts val="0"/>
              </a:spcAft>
              <a:buSzPts val="1200"/>
              <a:buNone/>
              <a:defRPr sz="2400"/>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223" name="Google Shape;223;p18"/>
          <p:cNvSpPr txBox="1">
            <a:spLocks noGrp="1"/>
          </p:cNvSpPr>
          <p:nvPr>
            <p:ph type="subTitle" idx="6"/>
          </p:nvPr>
        </p:nvSpPr>
        <p:spPr>
          <a:xfrm>
            <a:off x="11897909" y="3638588"/>
            <a:ext cx="3691200" cy="1413872"/>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200"/>
              <a:buNone/>
              <a:defRPr sz="2400" b="1"/>
            </a:lvl1pPr>
            <a:lvl2pPr lvl="1" algn="ctr" rtl="0">
              <a:lnSpc>
                <a:spcPct val="100000"/>
              </a:lnSpc>
              <a:spcBef>
                <a:spcPts val="0"/>
              </a:spcBef>
              <a:spcAft>
                <a:spcPts val="0"/>
              </a:spcAft>
              <a:buSzPts val="1200"/>
              <a:buNone/>
              <a:defRPr sz="2400" b="1"/>
            </a:lvl2pPr>
            <a:lvl3pPr lvl="2" algn="ctr" rtl="0">
              <a:lnSpc>
                <a:spcPct val="100000"/>
              </a:lnSpc>
              <a:spcBef>
                <a:spcPts val="0"/>
              </a:spcBef>
              <a:spcAft>
                <a:spcPts val="0"/>
              </a:spcAft>
              <a:buSzPts val="1200"/>
              <a:buNone/>
              <a:defRPr sz="2400" b="1"/>
            </a:lvl3pPr>
            <a:lvl4pPr lvl="3" algn="ctr" rtl="0">
              <a:lnSpc>
                <a:spcPct val="100000"/>
              </a:lnSpc>
              <a:spcBef>
                <a:spcPts val="0"/>
              </a:spcBef>
              <a:spcAft>
                <a:spcPts val="0"/>
              </a:spcAft>
              <a:buSzPts val="1200"/>
              <a:buNone/>
              <a:defRPr b="1"/>
            </a:lvl4pPr>
            <a:lvl5pPr lvl="4" algn="ctr" rtl="0">
              <a:lnSpc>
                <a:spcPct val="100000"/>
              </a:lnSpc>
              <a:spcBef>
                <a:spcPts val="0"/>
              </a:spcBef>
              <a:spcAft>
                <a:spcPts val="0"/>
              </a:spcAft>
              <a:buSzPts val="1200"/>
              <a:buNone/>
              <a:defRPr b="1"/>
            </a:lvl5pPr>
            <a:lvl6pPr lvl="5" algn="ctr" rtl="0">
              <a:lnSpc>
                <a:spcPct val="100000"/>
              </a:lnSpc>
              <a:spcBef>
                <a:spcPts val="0"/>
              </a:spcBef>
              <a:spcAft>
                <a:spcPts val="0"/>
              </a:spcAft>
              <a:buSzPts val="1200"/>
              <a:buNone/>
              <a:defRPr b="1"/>
            </a:lvl6pPr>
            <a:lvl7pPr lvl="6" algn="ctr" rtl="0">
              <a:lnSpc>
                <a:spcPct val="100000"/>
              </a:lnSpc>
              <a:spcBef>
                <a:spcPts val="0"/>
              </a:spcBef>
              <a:spcAft>
                <a:spcPts val="0"/>
              </a:spcAft>
              <a:buSzPts val="1200"/>
              <a:buNone/>
              <a:defRPr b="1"/>
            </a:lvl7pPr>
            <a:lvl8pPr lvl="7" algn="ctr" rtl="0">
              <a:lnSpc>
                <a:spcPct val="100000"/>
              </a:lnSpc>
              <a:spcBef>
                <a:spcPts val="0"/>
              </a:spcBef>
              <a:spcAft>
                <a:spcPts val="0"/>
              </a:spcAft>
              <a:buSzPts val="1200"/>
              <a:buNone/>
              <a:defRPr b="1"/>
            </a:lvl8pPr>
            <a:lvl9pPr lvl="8" algn="ctr" rtl="0">
              <a:lnSpc>
                <a:spcPct val="100000"/>
              </a:lnSpc>
              <a:spcBef>
                <a:spcPts val="0"/>
              </a:spcBef>
              <a:spcAft>
                <a:spcPts val="0"/>
              </a:spcAft>
              <a:buSzPts val="1200"/>
              <a:buNone/>
              <a:defRPr b="1"/>
            </a:lvl9pPr>
          </a:lstStyle>
          <a:p>
            <a:endParaRPr/>
          </a:p>
        </p:txBody>
      </p:sp>
      <p:sp>
        <p:nvSpPr>
          <p:cNvPr id="224" name="Google Shape;224;p18"/>
          <p:cNvSpPr txBox="1">
            <a:spLocks noGrp="1"/>
          </p:cNvSpPr>
          <p:nvPr>
            <p:ph type="subTitle" idx="7"/>
          </p:nvPr>
        </p:nvSpPr>
        <p:spPr>
          <a:xfrm>
            <a:off x="2698892" y="7800590"/>
            <a:ext cx="3691200" cy="1413872"/>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2400"/>
            </a:lvl1pPr>
            <a:lvl2pPr lvl="1" algn="ctr" rtl="0">
              <a:lnSpc>
                <a:spcPct val="100000"/>
              </a:lnSpc>
              <a:spcBef>
                <a:spcPts val="0"/>
              </a:spcBef>
              <a:spcAft>
                <a:spcPts val="0"/>
              </a:spcAft>
              <a:buSzPts val="1200"/>
              <a:buNone/>
              <a:defRPr sz="2400"/>
            </a:lvl2pPr>
            <a:lvl3pPr lvl="2" algn="ctr" rtl="0">
              <a:lnSpc>
                <a:spcPct val="100000"/>
              </a:lnSpc>
              <a:spcBef>
                <a:spcPts val="0"/>
              </a:spcBef>
              <a:spcAft>
                <a:spcPts val="0"/>
              </a:spcAft>
              <a:buSzPts val="1200"/>
              <a:buNone/>
              <a:defRPr sz="2400"/>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225" name="Google Shape;225;p18"/>
          <p:cNvSpPr txBox="1">
            <a:spLocks noGrp="1"/>
          </p:cNvSpPr>
          <p:nvPr>
            <p:ph type="subTitle" idx="8"/>
          </p:nvPr>
        </p:nvSpPr>
        <p:spPr>
          <a:xfrm>
            <a:off x="2698892" y="6627832"/>
            <a:ext cx="3691200" cy="1413872"/>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200"/>
              <a:buNone/>
              <a:defRPr sz="2400" b="1"/>
            </a:lvl1pPr>
            <a:lvl2pPr lvl="1" algn="ctr" rtl="0">
              <a:lnSpc>
                <a:spcPct val="100000"/>
              </a:lnSpc>
              <a:spcBef>
                <a:spcPts val="0"/>
              </a:spcBef>
              <a:spcAft>
                <a:spcPts val="0"/>
              </a:spcAft>
              <a:buSzPts val="1200"/>
              <a:buNone/>
              <a:defRPr sz="2400" b="1"/>
            </a:lvl2pPr>
            <a:lvl3pPr lvl="2" algn="ctr" rtl="0">
              <a:lnSpc>
                <a:spcPct val="100000"/>
              </a:lnSpc>
              <a:spcBef>
                <a:spcPts val="0"/>
              </a:spcBef>
              <a:spcAft>
                <a:spcPts val="0"/>
              </a:spcAft>
              <a:buSzPts val="1200"/>
              <a:buNone/>
              <a:defRPr sz="2400" b="1"/>
            </a:lvl3pPr>
            <a:lvl4pPr lvl="3" algn="ctr" rtl="0">
              <a:lnSpc>
                <a:spcPct val="100000"/>
              </a:lnSpc>
              <a:spcBef>
                <a:spcPts val="0"/>
              </a:spcBef>
              <a:spcAft>
                <a:spcPts val="0"/>
              </a:spcAft>
              <a:buSzPts val="1200"/>
              <a:buNone/>
              <a:defRPr b="1"/>
            </a:lvl4pPr>
            <a:lvl5pPr lvl="4" algn="ctr" rtl="0">
              <a:lnSpc>
                <a:spcPct val="100000"/>
              </a:lnSpc>
              <a:spcBef>
                <a:spcPts val="0"/>
              </a:spcBef>
              <a:spcAft>
                <a:spcPts val="0"/>
              </a:spcAft>
              <a:buSzPts val="1200"/>
              <a:buNone/>
              <a:defRPr b="1"/>
            </a:lvl5pPr>
            <a:lvl6pPr lvl="5" algn="ctr" rtl="0">
              <a:lnSpc>
                <a:spcPct val="100000"/>
              </a:lnSpc>
              <a:spcBef>
                <a:spcPts val="0"/>
              </a:spcBef>
              <a:spcAft>
                <a:spcPts val="0"/>
              </a:spcAft>
              <a:buSzPts val="1200"/>
              <a:buNone/>
              <a:defRPr b="1"/>
            </a:lvl6pPr>
            <a:lvl7pPr lvl="6" algn="ctr" rtl="0">
              <a:lnSpc>
                <a:spcPct val="100000"/>
              </a:lnSpc>
              <a:spcBef>
                <a:spcPts val="0"/>
              </a:spcBef>
              <a:spcAft>
                <a:spcPts val="0"/>
              </a:spcAft>
              <a:buSzPts val="1200"/>
              <a:buNone/>
              <a:defRPr b="1"/>
            </a:lvl7pPr>
            <a:lvl8pPr lvl="7" algn="ctr" rtl="0">
              <a:lnSpc>
                <a:spcPct val="100000"/>
              </a:lnSpc>
              <a:spcBef>
                <a:spcPts val="0"/>
              </a:spcBef>
              <a:spcAft>
                <a:spcPts val="0"/>
              </a:spcAft>
              <a:buSzPts val="1200"/>
              <a:buNone/>
              <a:defRPr b="1"/>
            </a:lvl8pPr>
            <a:lvl9pPr lvl="8" algn="ctr" rtl="0">
              <a:lnSpc>
                <a:spcPct val="100000"/>
              </a:lnSpc>
              <a:spcBef>
                <a:spcPts val="0"/>
              </a:spcBef>
              <a:spcAft>
                <a:spcPts val="0"/>
              </a:spcAft>
              <a:buSzPts val="1200"/>
              <a:buNone/>
              <a:defRPr b="1"/>
            </a:lvl9pPr>
          </a:lstStyle>
          <a:p>
            <a:endParaRPr/>
          </a:p>
        </p:txBody>
      </p:sp>
      <p:sp>
        <p:nvSpPr>
          <p:cNvPr id="226" name="Google Shape;226;p18"/>
          <p:cNvSpPr txBox="1">
            <a:spLocks noGrp="1"/>
          </p:cNvSpPr>
          <p:nvPr>
            <p:ph type="subTitle" idx="9"/>
          </p:nvPr>
        </p:nvSpPr>
        <p:spPr>
          <a:xfrm>
            <a:off x="7303493" y="7800590"/>
            <a:ext cx="3691200" cy="1413872"/>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2400"/>
            </a:lvl1pPr>
            <a:lvl2pPr lvl="1" algn="ctr" rtl="0">
              <a:lnSpc>
                <a:spcPct val="100000"/>
              </a:lnSpc>
              <a:spcBef>
                <a:spcPts val="0"/>
              </a:spcBef>
              <a:spcAft>
                <a:spcPts val="0"/>
              </a:spcAft>
              <a:buSzPts val="1200"/>
              <a:buNone/>
              <a:defRPr sz="2400"/>
            </a:lvl2pPr>
            <a:lvl3pPr lvl="2" algn="ctr" rtl="0">
              <a:lnSpc>
                <a:spcPct val="100000"/>
              </a:lnSpc>
              <a:spcBef>
                <a:spcPts val="0"/>
              </a:spcBef>
              <a:spcAft>
                <a:spcPts val="0"/>
              </a:spcAft>
              <a:buSzPts val="1200"/>
              <a:buNone/>
              <a:defRPr sz="2400"/>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227" name="Google Shape;227;p18"/>
          <p:cNvSpPr txBox="1">
            <a:spLocks noGrp="1"/>
          </p:cNvSpPr>
          <p:nvPr>
            <p:ph type="subTitle" idx="13"/>
          </p:nvPr>
        </p:nvSpPr>
        <p:spPr>
          <a:xfrm>
            <a:off x="7303493" y="6627832"/>
            <a:ext cx="3691200" cy="1413872"/>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200"/>
              <a:buNone/>
              <a:defRPr sz="2400" b="1"/>
            </a:lvl1pPr>
            <a:lvl2pPr lvl="1" algn="ctr" rtl="0">
              <a:lnSpc>
                <a:spcPct val="100000"/>
              </a:lnSpc>
              <a:spcBef>
                <a:spcPts val="0"/>
              </a:spcBef>
              <a:spcAft>
                <a:spcPts val="0"/>
              </a:spcAft>
              <a:buSzPts val="1200"/>
              <a:buNone/>
              <a:defRPr sz="2400" b="1"/>
            </a:lvl2pPr>
            <a:lvl3pPr lvl="2" algn="ctr" rtl="0">
              <a:lnSpc>
                <a:spcPct val="100000"/>
              </a:lnSpc>
              <a:spcBef>
                <a:spcPts val="0"/>
              </a:spcBef>
              <a:spcAft>
                <a:spcPts val="0"/>
              </a:spcAft>
              <a:buSzPts val="1200"/>
              <a:buNone/>
              <a:defRPr sz="2400" b="1"/>
            </a:lvl3pPr>
            <a:lvl4pPr lvl="3" algn="ctr" rtl="0">
              <a:lnSpc>
                <a:spcPct val="100000"/>
              </a:lnSpc>
              <a:spcBef>
                <a:spcPts val="0"/>
              </a:spcBef>
              <a:spcAft>
                <a:spcPts val="0"/>
              </a:spcAft>
              <a:buSzPts val="1200"/>
              <a:buNone/>
              <a:defRPr b="1"/>
            </a:lvl4pPr>
            <a:lvl5pPr lvl="4" algn="ctr" rtl="0">
              <a:lnSpc>
                <a:spcPct val="100000"/>
              </a:lnSpc>
              <a:spcBef>
                <a:spcPts val="0"/>
              </a:spcBef>
              <a:spcAft>
                <a:spcPts val="0"/>
              </a:spcAft>
              <a:buSzPts val="1200"/>
              <a:buNone/>
              <a:defRPr b="1"/>
            </a:lvl5pPr>
            <a:lvl6pPr lvl="5" algn="ctr" rtl="0">
              <a:lnSpc>
                <a:spcPct val="100000"/>
              </a:lnSpc>
              <a:spcBef>
                <a:spcPts val="0"/>
              </a:spcBef>
              <a:spcAft>
                <a:spcPts val="0"/>
              </a:spcAft>
              <a:buSzPts val="1200"/>
              <a:buNone/>
              <a:defRPr b="1"/>
            </a:lvl6pPr>
            <a:lvl7pPr lvl="6" algn="ctr" rtl="0">
              <a:lnSpc>
                <a:spcPct val="100000"/>
              </a:lnSpc>
              <a:spcBef>
                <a:spcPts val="0"/>
              </a:spcBef>
              <a:spcAft>
                <a:spcPts val="0"/>
              </a:spcAft>
              <a:buSzPts val="1200"/>
              <a:buNone/>
              <a:defRPr b="1"/>
            </a:lvl7pPr>
            <a:lvl8pPr lvl="7" algn="ctr" rtl="0">
              <a:lnSpc>
                <a:spcPct val="100000"/>
              </a:lnSpc>
              <a:spcBef>
                <a:spcPts val="0"/>
              </a:spcBef>
              <a:spcAft>
                <a:spcPts val="0"/>
              </a:spcAft>
              <a:buSzPts val="1200"/>
              <a:buNone/>
              <a:defRPr b="1"/>
            </a:lvl8pPr>
            <a:lvl9pPr lvl="8" algn="ctr" rtl="0">
              <a:lnSpc>
                <a:spcPct val="100000"/>
              </a:lnSpc>
              <a:spcBef>
                <a:spcPts val="0"/>
              </a:spcBef>
              <a:spcAft>
                <a:spcPts val="0"/>
              </a:spcAft>
              <a:buSzPts val="1200"/>
              <a:buNone/>
              <a:defRPr b="1"/>
            </a:lvl9pPr>
          </a:lstStyle>
          <a:p>
            <a:endParaRPr/>
          </a:p>
        </p:txBody>
      </p:sp>
      <p:sp>
        <p:nvSpPr>
          <p:cNvPr id="228" name="Google Shape;228;p18"/>
          <p:cNvSpPr txBox="1">
            <a:spLocks noGrp="1"/>
          </p:cNvSpPr>
          <p:nvPr>
            <p:ph type="subTitle" idx="14"/>
          </p:nvPr>
        </p:nvSpPr>
        <p:spPr>
          <a:xfrm>
            <a:off x="11897909" y="7800590"/>
            <a:ext cx="3691200" cy="1413872"/>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2400"/>
            </a:lvl1pPr>
            <a:lvl2pPr lvl="1" algn="ctr" rtl="0">
              <a:lnSpc>
                <a:spcPct val="100000"/>
              </a:lnSpc>
              <a:spcBef>
                <a:spcPts val="0"/>
              </a:spcBef>
              <a:spcAft>
                <a:spcPts val="0"/>
              </a:spcAft>
              <a:buSzPts val="1200"/>
              <a:buNone/>
              <a:defRPr sz="2400"/>
            </a:lvl2pPr>
            <a:lvl3pPr lvl="2" algn="ctr" rtl="0">
              <a:lnSpc>
                <a:spcPct val="100000"/>
              </a:lnSpc>
              <a:spcBef>
                <a:spcPts val="0"/>
              </a:spcBef>
              <a:spcAft>
                <a:spcPts val="0"/>
              </a:spcAft>
              <a:buSzPts val="1200"/>
              <a:buNone/>
              <a:defRPr sz="2400"/>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229" name="Google Shape;229;p18"/>
          <p:cNvSpPr txBox="1">
            <a:spLocks noGrp="1"/>
          </p:cNvSpPr>
          <p:nvPr>
            <p:ph type="subTitle" idx="15"/>
          </p:nvPr>
        </p:nvSpPr>
        <p:spPr>
          <a:xfrm>
            <a:off x="11897909" y="6627832"/>
            <a:ext cx="3691200" cy="1413872"/>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200"/>
              <a:buNone/>
              <a:defRPr sz="2400" b="1"/>
            </a:lvl1pPr>
            <a:lvl2pPr lvl="1" algn="ctr" rtl="0">
              <a:lnSpc>
                <a:spcPct val="100000"/>
              </a:lnSpc>
              <a:spcBef>
                <a:spcPts val="0"/>
              </a:spcBef>
              <a:spcAft>
                <a:spcPts val="0"/>
              </a:spcAft>
              <a:buSzPts val="1200"/>
              <a:buNone/>
              <a:defRPr sz="2400" b="1"/>
            </a:lvl2pPr>
            <a:lvl3pPr lvl="2" algn="ctr" rtl="0">
              <a:lnSpc>
                <a:spcPct val="100000"/>
              </a:lnSpc>
              <a:spcBef>
                <a:spcPts val="0"/>
              </a:spcBef>
              <a:spcAft>
                <a:spcPts val="0"/>
              </a:spcAft>
              <a:buSzPts val="1200"/>
              <a:buNone/>
              <a:defRPr sz="2400" b="1"/>
            </a:lvl3pPr>
            <a:lvl4pPr lvl="3" algn="ctr" rtl="0">
              <a:lnSpc>
                <a:spcPct val="100000"/>
              </a:lnSpc>
              <a:spcBef>
                <a:spcPts val="0"/>
              </a:spcBef>
              <a:spcAft>
                <a:spcPts val="0"/>
              </a:spcAft>
              <a:buSzPts val="1200"/>
              <a:buNone/>
              <a:defRPr b="1"/>
            </a:lvl4pPr>
            <a:lvl5pPr lvl="4" algn="ctr" rtl="0">
              <a:lnSpc>
                <a:spcPct val="100000"/>
              </a:lnSpc>
              <a:spcBef>
                <a:spcPts val="0"/>
              </a:spcBef>
              <a:spcAft>
                <a:spcPts val="0"/>
              </a:spcAft>
              <a:buSzPts val="1200"/>
              <a:buNone/>
              <a:defRPr b="1"/>
            </a:lvl5pPr>
            <a:lvl6pPr lvl="5" algn="ctr" rtl="0">
              <a:lnSpc>
                <a:spcPct val="100000"/>
              </a:lnSpc>
              <a:spcBef>
                <a:spcPts val="0"/>
              </a:spcBef>
              <a:spcAft>
                <a:spcPts val="0"/>
              </a:spcAft>
              <a:buSzPts val="1200"/>
              <a:buNone/>
              <a:defRPr b="1"/>
            </a:lvl6pPr>
            <a:lvl7pPr lvl="6" algn="ctr" rtl="0">
              <a:lnSpc>
                <a:spcPct val="100000"/>
              </a:lnSpc>
              <a:spcBef>
                <a:spcPts val="0"/>
              </a:spcBef>
              <a:spcAft>
                <a:spcPts val="0"/>
              </a:spcAft>
              <a:buSzPts val="1200"/>
              <a:buNone/>
              <a:defRPr b="1"/>
            </a:lvl7pPr>
            <a:lvl8pPr lvl="7" algn="ctr" rtl="0">
              <a:lnSpc>
                <a:spcPct val="100000"/>
              </a:lnSpc>
              <a:spcBef>
                <a:spcPts val="0"/>
              </a:spcBef>
              <a:spcAft>
                <a:spcPts val="0"/>
              </a:spcAft>
              <a:buSzPts val="1200"/>
              <a:buNone/>
              <a:defRPr b="1"/>
            </a:lvl8pPr>
            <a:lvl9pPr lvl="8" algn="ctr" rtl="0">
              <a:lnSpc>
                <a:spcPct val="100000"/>
              </a:lnSpc>
              <a:spcBef>
                <a:spcPts val="0"/>
              </a:spcBef>
              <a:spcAft>
                <a:spcPts val="0"/>
              </a:spcAft>
              <a:buSzPts val="1200"/>
              <a:buNone/>
              <a:defRPr b="1"/>
            </a:lvl9pPr>
          </a:lstStyle>
          <a:p>
            <a:endParaRPr/>
          </a:p>
        </p:txBody>
      </p:sp>
      <p:sp>
        <p:nvSpPr>
          <p:cNvPr id="230" name="Google Shape;230;p18"/>
          <p:cNvSpPr txBox="1">
            <a:spLocks noGrp="1"/>
          </p:cNvSpPr>
          <p:nvPr>
            <p:ph type="title"/>
          </p:nvPr>
        </p:nvSpPr>
        <p:spPr>
          <a:xfrm>
            <a:off x="1440000" y="1078457"/>
            <a:ext cx="15417000" cy="1146107"/>
          </a:xfrm>
          <a:prstGeom prst="rect">
            <a:avLst/>
          </a:prstGeom>
        </p:spPr>
        <p:txBody>
          <a:bodyPr spcFirstLastPara="1" wrap="square" lIns="91425" tIns="91425" rIns="91425" bIns="91425" anchor="t" anchorCtr="0">
            <a:noAutofit/>
          </a:bodyPr>
          <a:lstStyle>
            <a:lvl1pPr lvl="0" algn="r" rtl="0">
              <a:spcBef>
                <a:spcPts val="0"/>
              </a:spcBef>
              <a:spcAft>
                <a:spcPts val="0"/>
              </a:spcAft>
              <a:buSzPts val="2800"/>
              <a:buNone/>
              <a:defRPr/>
            </a:lvl1pPr>
            <a:lvl2pPr lvl="1" algn="r" rtl="0">
              <a:spcBef>
                <a:spcPts val="0"/>
              </a:spcBef>
              <a:spcAft>
                <a:spcPts val="0"/>
              </a:spcAft>
              <a:buSzPts val="2800"/>
              <a:buNone/>
              <a:defRPr/>
            </a:lvl2pPr>
            <a:lvl3pPr lvl="2" algn="r" rtl="0">
              <a:spcBef>
                <a:spcPts val="0"/>
              </a:spcBef>
              <a:spcAft>
                <a:spcPts val="0"/>
              </a:spcAft>
              <a:buSzPts val="2800"/>
              <a:buNone/>
              <a:defRPr/>
            </a:lvl3pPr>
            <a:lvl4pPr lvl="3" algn="r" rtl="0">
              <a:spcBef>
                <a:spcPts val="0"/>
              </a:spcBef>
              <a:spcAft>
                <a:spcPts val="0"/>
              </a:spcAft>
              <a:buSzPts val="2800"/>
              <a:buNone/>
              <a:defRPr/>
            </a:lvl4pPr>
            <a:lvl5pPr lvl="4" algn="r" rtl="0">
              <a:spcBef>
                <a:spcPts val="0"/>
              </a:spcBef>
              <a:spcAft>
                <a:spcPts val="0"/>
              </a:spcAft>
              <a:buSzPts val="2800"/>
              <a:buNone/>
              <a:defRPr/>
            </a:lvl5pPr>
            <a:lvl6pPr lvl="5" algn="r" rtl="0">
              <a:spcBef>
                <a:spcPts val="0"/>
              </a:spcBef>
              <a:spcAft>
                <a:spcPts val="0"/>
              </a:spcAft>
              <a:buSzPts val="2800"/>
              <a:buNone/>
              <a:defRPr/>
            </a:lvl6pPr>
            <a:lvl7pPr lvl="6" algn="r" rtl="0">
              <a:spcBef>
                <a:spcPts val="0"/>
              </a:spcBef>
              <a:spcAft>
                <a:spcPts val="0"/>
              </a:spcAft>
              <a:buSzPts val="2800"/>
              <a:buNone/>
              <a:defRPr/>
            </a:lvl7pPr>
            <a:lvl8pPr lvl="7" algn="r" rtl="0">
              <a:spcBef>
                <a:spcPts val="0"/>
              </a:spcBef>
              <a:spcAft>
                <a:spcPts val="0"/>
              </a:spcAft>
              <a:buSzPts val="2800"/>
              <a:buNone/>
              <a:defRPr/>
            </a:lvl8pPr>
            <a:lvl9pPr lvl="8" algn="r" rtl="0">
              <a:spcBef>
                <a:spcPts val="0"/>
              </a:spcBef>
              <a:spcAft>
                <a:spcPts val="0"/>
              </a:spcAft>
              <a:buSzPts val="2800"/>
              <a:buNone/>
              <a:defRPr/>
            </a:lvl9pPr>
          </a:lstStyle>
          <a:p>
            <a:endParaRPr/>
          </a:p>
        </p:txBody>
      </p:sp>
    </p:spTree>
    <p:extLst>
      <p:ext uri="{BB962C8B-B14F-4D97-AF65-F5344CB8AC3E}">
        <p14:creationId xmlns="" xmlns:p14="http://schemas.microsoft.com/office/powerpoint/2010/main" val="41496277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шаблон рус.">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2286000" y="1684584"/>
            <a:ext cx="13716000" cy="3583611"/>
          </a:xfrm>
        </p:spPr>
        <p:txBody>
          <a:bodyPr anchor="b"/>
          <a:lstStyle>
            <a:lvl1pPr algn="ctr">
              <a:defRPr sz="9000"/>
            </a:lvl1pPr>
          </a:lstStyle>
          <a:p>
            <a:r>
              <a:rPr lang="ru-RU"/>
              <a:t>Образец заголовка</a:t>
            </a:r>
          </a:p>
        </p:txBody>
      </p:sp>
      <p:sp>
        <p:nvSpPr>
          <p:cNvPr id="3" name="Подзаголовок 2"/>
          <p:cNvSpPr>
            <a:spLocks noGrp="1"/>
          </p:cNvSpPr>
          <p:nvPr>
            <p:ph type="subTitle" idx="1"/>
          </p:nvPr>
        </p:nvSpPr>
        <p:spPr>
          <a:xfrm>
            <a:off x="2286000" y="5406392"/>
            <a:ext cx="13716000" cy="2485176"/>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ru-RU"/>
              <a:t>Образец подзаголовка</a:t>
            </a:r>
          </a:p>
        </p:txBody>
      </p:sp>
      <p:sp>
        <p:nvSpPr>
          <p:cNvPr id="4" name="Дата 3"/>
          <p:cNvSpPr>
            <a:spLocks noGrp="1"/>
          </p:cNvSpPr>
          <p:nvPr>
            <p:ph type="dt" sz="half" idx="10"/>
          </p:nvPr>
        </p:nvSpPr>
        <p:spPr/>
        <p:txBody>
          <a:bodyPr/>
          <a:lstStyle/>
          <a:p>
            <a:fld id="{270F3F2D-68F1-479A-915D-B76F760B8C24}" type="datetimeFigureOut">
              <a:rPr lang="ru-RU" smtClean="0"/>
              <a:pPr/>
              <a:t>01.07.2023</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2CEBDCD2-F848-426F-B918-19F6DD171B88}" type="slidenum">
              <a:rPr lang="ru-RU" smtClean="0"/>
              <a:pPr/>
              <a:t>‹#›</a:t>
            </a:fld>
            <a:endParaRPr lang="ru-RU" dirty="0"/>
          </a:p>
        </p:txBody>
      </p:sp>
      <p:pic>
        <p:nvPicPr>
          <p:cNvPr id="8" name="Рисунок 7"/>
          <p:cNvPicPr>
            <a:picLocks noChangeAspect="1"/>
          </p:cNvPicPr>
          <p:nvPr userDrawn="1"/>
        </p:nvPicPr>
        <p:blipFill>
          <a:blip r:embed="rId2" cstate="print">
            <a:extLst>
              <a:ext uri="{28A0092B-C50C-407E-A947-70E740481C1C}">
                <a14:useLocalDpi xmlns="" xmlns:a14="http://schemas.microsoft.com/office/drawing/2010/main" val="0"/>
              </a:ext>
            </a:extLst>
          </a:blip>
          <a:stretch>
            <a:fillRect/>
          </a:stretch>
        </p:blipFill>
        <p:spPr>
          <a:xfrm>
            <a:off x="0" y="0"/>
            <a:ext cx="18288000" cy="10293350"/>
          </a:xfrm>
          <a:prstGeom prst="rect">
            <a:avLst/>
          </a:prstGeom>
        </p:spPr>
      </p:pic>
    </p:spTree>
    <p:extLst>
      <p:ext uri="{BB962C8B-B14F-4D97-AF65-F5344CB8AC3E}">
        <p14:creationId xmlns="" xmlns:p14="http://schemas.microsoft.com/office/powerpoint/2010/main" val="227393096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Пользовательский макет">
    <p:spTree>
      <p:nvGrpSpPr>
        <p:cNvPr id="1" name=""/>
        <p:cNvGrpSpPr/>
        <p:nvPr/>
      </p:nvGrpSpPr>
      <p:grpSpPr>
        <a:xfrm>
          <a:off x="0" y="0"/>
          <a:ext cx="0" cy="0"/>
          <a:chOff x="0" y="0"/>
          <a:chExt cx="0" cy="0"/>
        </a:xfrm>
      </p:grpSpPr>
      <p:sp>
        <p:nvSpPr>
          <p:cNvPr id="3" name="Дата 2"/>
          <p:cNvSpPr>
            <a:spLocks noGrp="1"/>
          </p:cNvSpPr>
          <p:nvPr>
            <p:ph type="dt" sz="half" idx="10"/>
          </p:nvPr>
        </p:nvSpPr>
        <p:spPr/>
        <p:txBody>
          <a:bodyPr/>
          <a:lstStyle/>
          <a:p>
            <a:fld id="{270F3F2D-68F1-479A-915D-B76F760B8C24}" type="datetimeFigureOut">
              <a:rPr lang="ru-RU" smtClean="0"/>
              <a:pPr/>
              <a:t>01.07.2023</a:t>
            </a:fld>
            <a:endParaRPr lang="ru-RU" dirty="0"/>
          </a:p>
        </p:txBody>
      </p:sp>
      <p:sp>
        <p:nvSpPr>
          <p:cNvPr id="4" name="Нижний колонтитул 3"/>
          <p:cNvSpPr>
            <a:spLocks noGrp="1"/>
          </p:cNvSpPr>
          <p:nvPr>
            <p:ph type="ftr" sz="quarter" idx="11"/>
          </p:nvPr>
        </p:nvSpPr>
        <p:spPr/>
        <p:txBody>
          <a:bodyPr/>
          <a:lstStyle/>
          <a:p>
            <a:endParaRPr lang="ru-RU" dirty="0"/>
          </a:p>
        </p:txBody>
      </p:sp>
      <p:sp>
        <p:nvSpPr>
          <p:cNvPr id="5" name="Номер слайда 4"/>
          <p:cNvSpPr>
            <a:spLocks noGrp="1"/>
          </p:cNvSpPr>
          <p:nvPr>
            <p:ph type="sldNum" sz="quarter" idx="12"/>
          </p:nvPr>
        </p:nvSpPr>
        <p:spPr/>
        <p:txBody>
          <a:bodyPr/>
          <a:lstStyle/>
          <a:p>
            <a:fld id="{2CEBDCD2-F848-426F-B918-19F6DD171B88}" type="slidenum">
              <a:rPr lang="ru-RU" smtClean="0"/>
              <a:pPr/>
              <a:t>‹#›</a:t>
            </a:fld>
            <a:endParaRPr lang="ru-RU" dirty="0"/>
          </a:p>
        </p:txBody>
      </p:sp>
    </p:spTree>
    <p:extLst>
      <p:ext uri="{BB962C8B-B14F-4D97-AF65-F5344CB8AC3E}">
        <p14:creationId xmlns="" xmlns:p14="http://schemas.microsoft.com/office/powerpoint/2010/main" val="367167526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lvl1pPr>
              <a:defRPr/>
            </a:lvl1pPr>
          </a:lstStyle>
          <a:p>
            <a:pPr>
              <a:defRPr/>
            </a:pPr>
            <a:endParaRPr lang="es-ES"/>
          </a:p>
        </p:txBody>
      </p:sp>
      <p:sp>
        <p:nvSpPr>
          <p:cNvPr id="5" name="Footer Placeholder 4"/>
          <p:cNvSpPr>
            <a:spLocks noGrp="1"/>
          </p:cNvSpPr>
          <p:nvPr>
            <p:ph type="ftr" sz="quarter" idx="11"/>
          </p:nvPr>
        </p:nvSpPr>
        <p:spPr/>
        <p:txBody>
          <a:bodyPr/>
          <a:lstStyle>
            <a:lvl1pPr>
              <a:defRPr/>
            </a:lvl1pPr>
          </a:lstStyle>
          <a:p>
            <a:pPr>
              <a:defRPr/>
            </a:pPr>
            <a:endParaRPr lang="es-ES"/>
          </a:p>
        </p:txBody>
      </p:sp>
      <p:sp>
        <p:nvSpPr>
          <p:cNvPr id="6" name="Slide Number Placeholder 5"/>
          <p:cNvSpPr>
            <a:spLocks noGrp="1"/>
          </p:cNvSpPr>
          <p:nvPr>
            <p:ph type="sldNum" sz="quarter" idx="12"/>
          </p:nvPr>
        </p:nvSpPr>
        <p:spPr/>
        <p:txBody>
          <a:bodyPr/>
          <a:lstStyle>
            <a:lvl1pPr>
              <a:defRPr/>
            </a:lvl1pPr>
          </a:lstStyle>
          <a:p>
            <a:pPr>
              <a:defRPr/>
            </a:pPr>
            <a:fld id="{2D4EFD9B-467D-4134-B60C-3216B0372075}" type="slidenum">
              <a:rPr lang="es-ES"/>
              <a:pPr>
                <a:defRPr/>
              </a:pPr>
              <a:t>‹#›</a:t>
            </a:fld>
            <a:endParaRPr lang="es-ES"/>
          </a:p>
        </p:txBody>
      </p:sp>
    </p:spTree>
    <p:extLst>
      <p:ext uri="{BB962C8B-B14F-4D97-AF65-F5344CB8AC3E}">
        <p14:creationId xmlns="" xmlns:p14="http://schemas.microsoft.com/office/powerpoint/2010/main" val="396867248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x">
  <p:cSld name="Title - Top &amp; Photo">
    <p:spTree>
      <p:nvGrpSpPr>
        <p:cNvPr id="1" name=""/>
        <p:cNvGrpSpPr/>
        <p:nvPr/>
      </p:nvGrpSpPr>
      <p:grpSpPr>
        <a:xfrm>
          <a:off x="0" y="0"/>
          <a:ext cx="0" cy="0"/>
          <a:chOff x="0" y="0"/>
          <a:chExt cx="0" cy="0"/>
        </a:xfrm>
      </p:grpSpPr>
      <p:sp>
        <p:nvSpPr>
          <p:cNvPr id="275" name="Shape"/>
          <p:cNvSpPr/>
          <p:nvPr/>
        </p:nvSpPr>
        <p:spPr>
          <a:xfrm rot="10800000">
            <a:off x="2541128" y="3695620"/>
            <a:ext cx="13205747" cy="6607146"/>
          </a:xfrm>
          <a:custGeom>
            <a:avLst/>
            <a:gdLst/>
            <a:ahLst/>
            <a:cxnLst>
              <a:cxn ang="0">
                <a:pos x="wd2" y="hd2"/>
              </a:cxn>
              <a:cxn ang="5400000">
                <a:pos x="wd2" y="hd2"/>
              </a:cxn>
              <a:cxn ang="10800000">
                <a:pos x="wd2" y="hd2"/>
              </a:cxn>
              <a:cxn ang="16200000">
                <a:pos x="wd2" y="hd2"/>
              </a:cxn>
            </a:cxnLst>
            <a:rect l="0" t="0" r="r" b="b"/>
            <a:pathLst>
              <a:path w="21600" h="19679" extrusionOk="0">
                <a:moveTo>
                  <a:pt x="0" y="0"/>
                </a:moveTo>
                <a:cubicBezTo>
                  <a:pt x="0" y="5036"/>
                  <a:pt x="1054" y="10073"/>
                  <a:pt x="3163" y="13915"/>
                </a:cubicBezTo>
                <a:cubicBezTo>
                  <a:pt x="7380" y="21600"/>
                  <a:pt x="14220" y="21600"/>
                  <a:pt x="18437" y="13915"/>
                </a:cubicBezTo>
                <a:cubicBezTo>
                  <a:pt x="20546" y="10073"/>
                  <a:pt x="21600" y="5036"/>
                  <a:pt x="21600" y="0"/>
                </a:cubicBezTo>
                <a:lnTo>
                  <a:pt x="0" y="0"/>
                </a:lnTo>
                <a:close/>
              </a:path>
            </a:pathLst>
          </a:custGeom>
          <a:solidFill>
            <a:srgbClr val="FFFFFF"/>
          </a:solidFill>
          <a:ln w="12700">
            <a:miter lim="400000"/>
          </a:ln>
          <a:effectLst>
            <a:outerShdw blurRad="774700" dist="342900" dir="14384698" rotWithShape="0">
              <a:srgbClr val="EBEDF2"/>
            </a:outerShdw>
          </a:effectLst>
        </p:spPr>
        <p:txBody>
          <a:bodyPr lIns="0" tIns="0" rIns="0" bIns="0" anchor="ctr"/>
          <a:lstStyle/>
          <a:p>
            <a:pPr>
              <a:defRPr sz="5800" b="1">
                <a:latin typeface="Gill Sans"/>
                <a:ea typeface="Gill Sans"/>
                <a:cs typeface="Gill Sans"/>
                <a:sym typeface="Gill Sans"/>
              </a:defRPr>
            </a:pPr>
            <a:endParaRPr sz="4350" b="1">
              <a:latin typeface="Gill Sans"/>
              <a:ea typeface="Gill Sans"/>
              <a:cs typeface="Gill Sans"/>
              <a:sym typeface="Gill Sans"/>
            </a:endParaRPr>
          </a:p>
        </p:txBody>
      </p:sp>
      <p:sp>
        <p:nvSpPr>
          <p:cNvPr id="276" name="Shape"/>
          <p:cNvSpPr/>
          <p:nvPr/>
        </p:nvSpPr>
        <p:spPr>
          <a:xfrm rot="10800000">
            <a:off x="3704525" y="4858782"/>
            <a:ext cx="10878953" cy="5442997"/>
          </a:xfrm>
          <a:custGeom>
            <a:avLst/>
            <a:gdLst/>
            <a:ahLst/>
            <a:cxnLst>
              <a:cxn ang="0">
                <a:pos x="wd2" y="hd2"/>
              </a:cxn>
              <a:cxn ang="5400000">
                <a:pos x="wd2" y="hd2"/>
              </a:cxn>
              <a:cxn ang="10800000">
                <a:pos x="wd2" y="hd2"/>
              </a:cxn>
              <a:cxn ang="16200000">
                <a:pos x="wd2" y="hd2"/>
              </a:cxn>
            </a:cxnLst>
            <a:rect l="0" t="0" r="r" b="b"/>
            <a:pathLst>
              <a:path w="21600" h="19679" extrusionOk="0">
                <a:moveTo>
                  <a:pt x="0" y="0"/>
                </a:moveTo>
                <a:cubicBezTo>
                  <a:pt x="0" y="5036"/>
                  <a:pt x="1054" y="10073"/>
                  <a:pt x="3163" y="13915"/>
                </a:cubicBezTo>
                <a:cubicBezTo>
                  <a:pt x="7380" y="21600"/>
                  <a:pt x="14220" y="21600"/>
                  <a:pt x="18437" y="13915"/>
                </a:cubicBezTo>
                <a:cubicBezTo>
                  <a:pt x="20546" y="10073"/>
                  <a:pt x="21600" y="5036"/>
                  <a:pt x="21600" y="0"/>
                </a:cubicBezTo>
                <a:lnTo>
                  <a:pt x="0" y="0"/>
                </a:lnTo>
                <a:close/>
              </a:path>
            </a:pathLst>
          </a:custGeom>
          <a:solidFill>
            <a:srgbClr val="FFFFFF"/>
          </a:solidFill>
          <a:ln w="12700">
            <a:miter lim="400000"/>
          </a:ln>
          <a:effectLst>
            <a:outerShdw blurRad="774700" dist="342900" dir="14910156" rotWithShape="0">
              <a:srgbClr val="EBEDF2"/>
            </a:outerShdw>
          </a:effectLst>
        </p:spPr>
        <p:txBody>
          <a:bodyPr lIns="0" tIns="0" rIns="0" bIns="0" anchor="ctr"/>
          <a:lstStyle/>
          <a:p>
            <a:pPr>
              <a:defRPr sz="5800" b="1">
                <a:latin typeface="Gill Sans"/>
                <a:ea typeface="Gill Sans"/>
                <a:cs typeface="Gill Sans"/>
                <a:sym typeface="Gill Sans"/>
              </a:defRPr>
            </a:pPr>
            <a:endParaRPr sz="4350" b="1">
              <a:latin typeface="Gill Sans"/>
              <a:ea typeface="Gill Sans"/>
              <a:cs typeface="Gill Sans"/>
              <a:sym typeface="Gill Sans"/>
            </a:endParaRPr>
          </a:p>
        </p:txBody>
      </p:sp>
      <p:sp>
        <p:nvSpPr>
          <p:cNvPr id="277" name="Shape"/>
          <p:cNvSpPr/>
          <p:nvPr/>
        </p:nvSpPr>
        <p:spPr>
          <a:xfrm rot="10800000">
            <a:off x="4856206" y="6010008"/>
            <a:ext cx="8575592" cy="4292980"/>
          </a:xfrm>
          <a:custGeom>
            <a:avLst/>
            <a:gdLst/>
            <a:ahLst/>
            <a:cxnLst>
              <a:cxn ang="0">
                <a:pos x="wd2" y="hd2"/>
              </a:cxn>
              <a:cxn ang="5400000">
                <a:pos x="wd2" y="hd2"/>
              </a:cxn>
              <a:cxn ang="10800000">
                <a:pos x="wd2" y="hd2"/>
              </a:cxn>
              <a:cxn ang="16200000">
                <a:pos x="wd2" y="hd2"/>
              </a:cxn>
            </a:cxnLst>
            <a:rect l="0" t="0" r="r" b="b"/>
            <a:pathLst>
              <a:path w="21600" h="19679" extrusionOk="0">
                <a:moveTo>
                  <a:pt x="0" y="0"/>
                </a:moveTo>
                <a:cubicBezTo>
                  <a:pt x="0" y="5036"/>
                  <a:pt x="1054" y="10073"/>
                  <a:pt x="3163" y="13915"/>
                </a:cubicBezTo>
                <a:cubicBezTo>
                  <a:pt x="7380" y="21600"/>
                  <a:pt x="14220" y="21600"/>
                  <a:pt x="18437" y="13915"/>
                </a:cubicBezTo>
                <a:cubicBezTo>
                  <a:pt x="20546" y="10073"/>
                  <a:pt x="21600" y="5036"/>
                  <a:pt x="21600" y="0"/>
                </a:cubicBezTo>
                <a:lnTo>
                  <a:pt x="0" y="0"/>
                </a:lnTo>
                <a:close/>
              </a:path>
            </a:pathLst>
          </a:custGeom>
          <a:gradFill>
            <a:gsLst>
              <a:gs pos="0">
                <a:srgbClr val="2ECEDE"/>
              </a:gs>
              <a:gs pos="100000">
                <a:srgbClr val="0079B9"/>
              </a:gs>
            </a:gsLst>
            <a:path>
              <a:fillToRect l="13137" t="11957" r="86862" b="88042"/>
            </a:path>
          </a:gradFill>
          <a:ln w="12700">
            <a:miter lim="400000"/>
          </a:ln>
          <a:effectLst>
            <a:outerShdw blurRad="774700" dist="342900" dir="5400000" rotWithShape="0">
              <a:srgbClr val="EBEDF2"/>
            </a:outerShdw>
          </a:effectLst>
        </p:spPr>
        <p:txBody>
          <a:bodyPr lIns="0" tIns="0" rIns="0" bIns="0" anchor="ctr"/>
          <a:lstStyle/>
          <a:p>
            <a:pPr>
              <a:defRPr sz="5800" b="1">
                <a:latin typeface="Gill Sans"/>
                <a:ea typeface="Gill Sans"/>
                <a:cs typeface="Gill Sans"/>
                <a:sym typeface="Gill Sans"/>
              </a:defRPr>
            </a:pPr>
            <a:endParaRPr sz="4350" b="1">
              <a:latin typeface="Gill Sans"/>
              <a:ea typeface="Gill Sans"/>
              <a:cs typeface="Gill Sans"/>
              <a:sym typeface="Gill Sans"/>
            </a:endParaRPr>
          </a:p>
        </p:txBody>
      </p:sp>
      <p:sp>
        <p:nvSpPr>
          <p:cNvPr id="278" name="Shape"/>
          <p:cNvSpPr/>
          <p:nvPr/>
        </p:nvSpPr>
        <p:spPr>
          <a:xfrm>
            <a:off x="13565692" y="7337688"/>
            <a:ext cx="461207" cy="485185"/>
          </a:xfrm>
          <a:custGeom>
            <a:avLst/>
            <a:gdLst/>
            <a:ahLst/>
            <a:cxnLst>
              <a:cxn ang="0">
                <a:pos x="wd2" y="hd2"/>
              </a:cxn>
              <a:cxn ang="5400000">
                <a:pos x="wd2" y="hd2"/>
              </a:cxn>
              <a:cxn ang="10800000">
                <a:pos x="wd2" y="hd2"/>
              </a:cxn>
              <a:cxn ang="16200000">
                <a:pos x="wd2" y="hd2"/>
              </a:cxn>
            </a:cxnLst>
            <a:rect l="0" t="0" r="r" b="b"/>
            <a:pathLst>
              <a:path w="21494" h="21600" extrusionOk="0">
                <a:moveTo>
                  <a:pt x="20265" y="14896"/>
                </a:moveTo>
                <a:lnTo>
                  <a:pt x="19234" y="16604"/>
                </a:lnTo>
                <a:cubicBezTo>
                  <a:pt x="18951" y="17073"/>
                  <a:pt x="18422" y="17364"/>
                  <a:pt x="17854" y="17364"/>
                </a:cubicBezTo>
                <a:cubicBezTo>
                  <a:pt x="17577" y="17364"/>
                  <a:pt x="17302" y="17294"/>
                  <a:pt x="17085" y="17175"/>
                </a:cubicBezTo>
                <a:cubicBezTo>
                  <a:pt x="17049" y="17152"/>
                  <a:pt x="16728" y="16952"/>
                  <a:pt x="16411" y="16861"/>
                </a:cubicBezTo>
                <a:cubicBezTo>
                  <a:pt x="16313" y="16833"/>
                  <a:pt x="16182" y="16819"/>
                  <a:pt x="16021" y="16819"/>
                </a:cubicBezTo>
                <a:cubicBezTo>
                  <a:pt x="15838" y="16819"/>
                  <a:pt x="15199" y="16842"/>
                  <a:pt x="14670" y="17134"/>
                </a:cubicBezTo>
                <a:cubicBezTo>
                  <a:pt x="13864" y="17578"/>
                  <a:pt x="13387" y="18419"/>
                  <a:pt x="13426" y="19289"/>
                </a:cubicBezTo>
                <a:lnTo>
                  <a:pt x="13424" y="19342"/>
                </a:lnTo>
                <a:cubicBezTo>
                  <a:pt x="13396" y="19915"/>
                  <a:pt x="13359" y="20700"/>
                  <a:pt x="11812" y="20700"/>
                </a:cubicBezTo>
                <a:lnTo>
                  <a:pt x="9749" y="20700"/>
                </a:lnTo>
                <a:cubicBezTo>
                  <a:pt x="8165" y="20700"/>
                  <a:pt x="8127" y="19955"/>
                  <a:pt x="8099" y="19443"/>
                </a:cubicBezTo>
                <a:cubicBezTo>
                  <a:pt x="8138" y="18528"/>
                  <a:pt x="7659" y="17682"/>
                  <a:pt x="6850" y="17235"/>
                </a:cubicBezTo>
                <a:cubicBezTo>
                  <a:pt x="6474" y="17028"/>
                  <a:pt x="6045" y="16918"/>
                  <a:pt x="5609" y="16918"/>
                </a:cubicBezTo>
                <a:cubicBezTo>
                  <a:pt x="5248" y="16918"/>
                  <a:pt x="4880" y="16994"/>
                  <a:pt x="4585" y="17123"/>
                </a:cubicBezTo>
                <a:cubicBezTo>
                  <a:pt x="4585" y="17123"/>
                  <a:pt x="3941" y="17335"/>
                  <a:pt x="3876" y="17355"/>
                </a:cubicBezTo>
                <a:cubicBezTo>
                  <a:pt x="3813" y="17364"/>
                  <a:pt x="3720" y="17378"/>
                  <a:pt x="3607" y="17378"/>
                </a:cubicBezTo>
                <a:cubicBezTo>
                  <a:pt x="3099" y="17378"/>
                  <a:pt x="2664" y="17112"/>
                  <a:pt x="2327" y="16604"/>
                </a:cubicBezTo>
                <a:lnTo>
                  <a:pt x="1296" y="14896"/>
                </a:lnTo>
                <a:cubicBezTo>
                  <a:pt x="1066" y="14516"/>
                  <a:pt x="934" y="13937"/>
                  <a:pt x="942" y="13805"/>
                </a:cubicBezTo>
                <a:cubicBezTo>
                  <a:pt x="949" y="13725"/>
                  <a:pt x="1018" y="13305"/>
                  <a:pt x="1636" y="12917"/>
                </a:cubicBezTo>
                <a:cubicBezTo>
                  <a:pt x="2547" y="12344"/>
                  <a:pt x="2971" y="11672"/>
                  <a:pt x="2971" y="10801"/>
                </a:cubicBezTo>
                <a:cubicBezTo>
                  <a:pt x="2971" y="9954"/>
                  <a:pt x="2883" y="9589"/>
                  <a:pt x="1889" y="8814"/>
                </a:cubicBezTo>
                <a:cubicBezTo>
                  <a:pt x="1423" y="8452"/>
                  <a:pt x="1239" y="8142"/>
                  <a:pt x="1168" y="7980"/>
                </a:cubicBezTo>
                <a:lnTo>
                  <a:pt x="1123" y="7769"/>
                </a:lnTo>
                <a:cubicBezTo>
                  <a:pt x="1043" y="7399"/>
                  <a:pt x="1104" y="7021"/>
                  <a:pt x="1296" y="6704"/>
                </a:cubicBezTo>
                <a:lnTo>
                  <a:pt x="2327" y="4996"/>
                </a:lnTo>
                <a:cubicBezTo>
                  <a:pt x="2531" y="4658"/>
                  <a:pt x="2862" y="4411"/>
                  <a:pt x="3260" y="4301"/>
                </a:cubicBezTo>
                <a:lnTo>
                  <a:pt x="3395" y="4263"/>
                </a:lnTo>
                <a:cubicBezTo>
                  <a:pt x="3501" y="4246"/>
                  <a:pt x="3682" y="4225"/>
                  <a:pt x="3882" y="4225"/>
                </a:cubicBezTo>
                <a:cubicBezTo>
                  <a:pt x="4194" y="4225"/>
                  <a:pt x="4332" y="4275"/>
                  <a:pt x="4340" y="4277"/>
                </a:cubicBezTo>
                <a:cubicBezTo>
                  <a:pt x="5118" y="4737"/>
                  <a:pt x="6135" y="4760"/>
                  <a:pt x="6925" y="4324"/>
                </a:cubicBezTo>
                <a:cubicBezTo>
                  <a:pt x="7606" y="3949"/>
                  <a:pt x="8054" y="3298"/>
                  <a:pt x="8156" y="2540"/>
                </a:cubicBezTo>
                <a:lnTo>
                  <a:pt x="8223" y="2033"/>
                </a:lnTo>
                <a:lnTo>
                  <a:pt x="8210" y="2033"/>
                </a:lnTo>
                <a:cubicBezTo>
                  <a:pt x="8391" y="1382"/>
                  <a:pt x="9012" y="900"/>
                  <a:pt x="9749" y="900"/>
                </a:cubicBezTo>
                <a:lnTo>
                  <a:pt x="11812" y="900"/>
                </a:lnTo>
                <a:cubicBezTo>
                  <a:pt x="12193" y="900"/>
                  <a:pt x="12600" y="1041"/>
                  <a:pt x="12825" y="1249"/>
                </a:cubicBezTo>
                <a:cubicBezTo>
                  <a:pt x="13058" y="1467"/>
                  <a:pt x="13403" y="1990"/>
                  <a:pt x="13403" y="2422"/>
                </a:cubicBezTo>
                <a:lnTo>
                  <a:pt x="13407" y="2524"/>
                </a:lnTo>
                <a:cubicBezTo>
                  <a:pt x="13505" y="3291"/>
                  <a:pt x="13956" y="3949"/>
                  <a:pt x="14645" y="4330"/>
                </a:cubicBezTo>
                <a:cubicBezTo>
                  <a:pt x="15438" y="4767"/>
                  <a:pt x="16496" y="4728"/>
                  <a:pt x="17206" y="4302"/>
                </a:cubicBezTo>
                <a:cubicBezTo>
                  <a:pt x="17305" y="4255"/>
                  <a:pt x="17467" y="4228"/>
                  <a:pt x="17662" y="4228"/>
                </a:cubicBezTo>
                <a:cubicBezTo>
                  <a:pt x="17980" y="4228"/>
                  <a:pt x="18278" y="4295"/>
                  <a:pt x="18322" y="4308"/>
                </a:cubicBezTo>
                <a:cubicBezTo>
                  <a:pt x="18711" y="4423"/>
                  <a:pt x="19035" y="4667"/>
                  <a:pt x="19234" y="4996"/>
                </a:cubicBezTo>
                <a:lnTo>
                  <a:pt x="20265" y="6704"/>
                </a:lnTo>
                <a:cubicBezTo>
                  <a:pt x="20568" y="7205"/>
                  <a:pt x="20546" y="7815"/>
                  <a:pt x="20208" y="8302"/>
                </a:cubicBezTo>
                <a:cubicBezTo>
                  <a:pt x="20143" y="8366"/>
                  <a:pt x="19924" y="8575"/>
                  <a:pt x="19609" y="8846"/>
                </a:cubicBezTo>
                <a:cubicBezTo>
                  <a:pt x="19294" y="9117"/>
                  <a:pt x="18562" y="9850"/>
                  <a:pt x="18562" y="10801"/>
                </a:cubicBezTo>
                <a:cubicBezTo>
                  <a:pt x="18562" y="11689"/>
                  <a:pt x="19076" y="12504"/>
                  <a:pt x="19867" y="12907"/>
                </a:cubicBezTo>
                <a:cubicBezTo>
                  <a:pt x="20190" y="13111"/>
                  <a:pt x="20500" y="13668"/>
                  <a:pt x="20550" y="13856"/>
                </a:cubicBezTo>
                <a:cubicBezTo>
                  <a:pt x="20574" y="13980"/>
                  <a:pt x="20487" y="14529"/>
                  <a:pt x="20265" y="14896"/>
                </a:cubicBezTo>
                <a:close/>
                <a:moveTo>
                  <a:pt x="21464" y="13639"/>
                </a:moveTo>
                <a:cubicBezTo>
                  <a:pt x="21375" y="13303"/>
                  <a:pt x="20968" y="12523"/>
                  <a:pt x="20349" y="12135"/>
                </a:cubicBezTo>
                <a:cubicBezTo>
                  <a:pt x="19828" y="11868"/>
                  <a:pt x="19504" y="11357"/>
                  <a:pt x="19504" y="10801"/>
                </a:cubicBezTo>
                <a:cubicBezTo>
                  <a:pt x="19504" y="10320"/>
                  <a:pt x="19884" y="9821"/>
                  <a:pt x="20240" y="9515"/>
                </a:cubicBezTo>
                <a:cubicBezTo>
                  <a:pt x="20452" y="9333"/>
                  <a:pt x="20897" y="8934"/>
                  <a:pt x="20965" y="8840"/>
                </a:cubicBezTo>
                <a:cubicBezTo>
                  <a:pt x="21520" y="8071"/>
                  <a:pt x="21566" y="7056"/>
                  <a:pt x="21081" y="6254"/>
                </a:cubicBezTo>
                <a:lnTo>
                  <a:pt x="20050" y="4546"/>
                </a:lnTo>
                <a:cubicBezTo>
                  <a:pt x="19731" y="4019"/>
                  <a:pt x="19216" y="3629"/>
                  <a:pt x="18601" y="3449"/>
                </a:cubicBezTo>
                <a:cubicBezTo>
                  <a:pt x="18496" y="3417"/>
                  <a:pt x="18100" y="3328"/>
                  <a:pt x="17662" y="3328"/>
                </a:cubicBezTo>
                <a:cubicBezTo>
                  <a:pt x="17314" y="3328"/>
                  <a:pt x="17018" y="3385"/>
                  <a:pt x="16747" y="3517"/>
                </a:cubicBezTo>
                <a:cubicBezTo>
                  <a:pt x="16254" y="3808"/>
                  <a:pt x="15613" y="3824"/>
                  <a:pt x="15116" y="3551"/>
                </a:cubicBezTo>
                <a:cubicBezTo>
                  <a:pt x="14693" y="3317"/>
                  <a:pt x="14413" y="2913"/>
                  <a:pt x="14345" y="2440"/>
                </a:cubicBezTo>
                <a:lnTo>
                  <a:pt x="14345" y="2422"/>
                </a:lnTo>
                <a:cubicBezTo>
                  <a:pt x="14345" y="1726"/>
                  <a:pt x="13897" y="992"/>
                  <a:pt x="13482" y="605"/>
                </a:cubicBezTo>
                <a:cubicBezTo>
                  <a:pt x="13081" y="232"/>
                  <a:pt x="12441" y="0"/>
                  <a:pt x="11812" y="0"/>
                </a:cubicBezTo>
                <a:lnTo>
                  <a:pt x="9749" y="0"/>
                </a:lnTo>
                <a:cubicBezTo>
                  <a:pt x="8352" y="0"/>
                  <a:pt x="7216" y="1086"/>
                  <a:pt x="7216" y="2428"/>
                </a:cubicBezTo>
                <a:cubicBezTo>
                  <a:pt x="7216" y="2438"/>
                  <a:pt x="7216" y="2448"/>
                  <a:pt x="7217" y="2457"/>
                </a:cubicBezTo>
                <a:cubicBezTo>
                  <a:pt x="7145" y="2921"/>
                  <a:pt x="6869" y="3316"/>
                  <a:pt x="6454" y="3544"/>
                </a:cubicBezTo>
                <a:cubicBezTo>
                  <a:pt x="5961" y="3817"/>
                  <a:pt x="5358" y="3819"/>
                  <a:pt x="4799" y="3492"/>
                </a:cubicBezTo>
                <a:cubicBezTo>
                  <a:pt x="4568" y="3381"/>
                  <a:pt x="4259" y="3325"/>
                  <a:pt x="3882" y="3325"/>
                </a:cubicBezTo>
                <a:cubicBezTo>
                  <a:pt x="3387" y="3325"/>
                  <a:pt x="3109" y="3381"/>
                  <a:pt x="2948" y="3450"/>
                </a:cubicBezTo>
                <a:cubicBezTo>
                  <a:pt x="2337" y="3633"/>
                  <a:pt x="1828" y="4021"/>
                  <a:pt x="1511" y="4546"/>
                </a:cubicBezTo>
                <a:lnTo>
                  <a:pt x="480" y="6254"/>
                </a:lnTo>
                <a:cubicBezTo>
                  <a:pt x="182" y="6747"/>
                  <a:pt x="80" y="7331"/>
                  <a:pt x="190" y="7902"/>
                </a:cubicBezTo>
                <a:cubicBezTo>
                  <a:pt x="205" y="8274"/>
                  <a:pt x="514" y="8904"/>
                  <a:pt x="1294" y="9512"/>
                </a:cubicBezTo>
                <a:cubicBezTo>
                  <a:pt x="2030" y="10086"/>
                  <a:pt x="2030" y="10195"/>
                  <a:pt x="2030" y="10801"/>
                </a:cubicBezTo>
                <a:cubicBezTo>
                  <a:pt x="2030" y="11356"/>
                  <a:pt x="1757" y="11763"/>
                  <a:pt x="1119" y="12165"/>
                </a:cubicBezTo>
                <a:cubicBezTo>
                  <a:pt x="164" y="12765"/>
                  <a:pt x="24" y="13510"/>
                  <a:pt x="4" y="13725"/>
                </a:cubicBezTo>
                <a:cubicBezTo>
                  <a:pt x="-31" y="14095"/>
                  <a:pt x="200" y="14883"/>
                  <a:pt x="480" y="15346"/>
                </a:cubicBezTo>
                <a:lnTo>
                  <a:pt x="1521" y="17070"/>
                </a:lnTo>
                <a:cubicBezTo>
                  <a:pt x="2184" y="18068"/>
                  <a:pt x="3021" y="18278"/>
                  <a:pt x="3607" y="18278"/>
                </a:cubicBezTo>
                <a:cubicBezTo>
                  <a:pt x="3780" y="18278"/>
                  <a:pt x="3921" y="18260"/>
                  <a:pt x="4008" y="18246"/>
                </a:cubicBezTo>
                <a:cubicBezTo>
                  <a:pt x="4065" y="18240"/>
                  <a:pt x="4094" y="18236"/>
                  <a:pt x="4931" y="17960"/>
                </a:cubicBezTo>
                <a:cubicBezTo>
                  <a:pt x="5403" y="17756"/>
                  <a:pt x="5945" y="17776"/>
                  <a:pt x="6379" y="18015"/>
                </a:cubicBezTo>
                <a:cubicBezTo>
                  <a:pt x="6884" y="18294"/>
                  <a:pt x="7183" y="18827"/>
                  <a:pt x="7158" y="19407"/>
                </a:cubicBezTo>
                <a:lnTo>
                  <a:pt x="7158" y="19435"/>
                </a:lnTo>
                <a:lnTo>
                  <a:pt x="7159" y="19455"/>
                </a:lnTo>
                <a:cubicBezTo>
                  <a:pt x="7186" y="19985"/>
                  <a:pt x="7268" y="21600"/>
                  <a:pt x="9749" y="21600"/>
                </a:cubicBezTo>
                <a:lnTo>
                  <a:pt x="11812" y="21600"/>
                </a:lnTo>
                <a:cubicBezTo>
                  <a:pt x="14258" y="21600"/>
                  <a:pt x="14338" y="19931"/>
                  <a:pt x="14364" y="19383"/>
                </a:cubicBezTo>
                <a:lnTo>
                  <a:pt x="14367" y="19293"/>
                </a:lnTo>
                <a:cubicBezTo>
                  <a:pt x="14343" y="18718"/>
                  <a:pt x="14639" y="18190"/>
                  <a:pt x="15140" y="17914"/>
                </a:cubicBezTo>
                <a:cubicBezTo>
                  <a:pt x="15400" y="17770"/>
                  <a:pt x="15778" y="17719"/>
                  <a:pt x="16021" y="17719"/>
                </a:cubicBezTo>
                <a:cubicBezTo>
                  <a:pt x="16077" y="17719"/>
                  <a:pt x="16122" y="17721"/>
                  <a:pt x="16141" y="17724"/>
                </a:cubicBezTo>
                <a:cubicBezTo>
                  <a:pt x="16296" y="17768"/>
                  <a:pt x="16500" y="17885"/>
                  <a:pt x="16589" y="17940"/>
                </a:cubicBezTo>
                <a:cubicBezTo>
                  <a:pt x="16974" y="18152"/>
                  <a:pt x="17412" y="18265"/>
                  <a:pt x="17854" y="18265"/>
                </a:cubicBezTo>
                <a:cubicBezTo>
                  <a:pt x="18757" y="18265"/>
                  <a:pt x="19599" y="17801"/>
                  <a:pt x="20050" y="17054"/>
                </a:cubicBezTo>
                <a:lnTo>
                  <a:pt x="21081" y="15346"/>
                </a:lnTo>
                <a:cubicBezTo>
                  <a:pt x="21390" y="14835"/>
                  <a:pt x="21569" y="14037"/>
                  <a:pt x="21464" y="13639"/>
                </a:cubicBezTo>
                <a:close/>
                <a:moveTo>
                  <a:pt x="10747" y="14646"/>
                </a:moveTo>
                <a:cubicBezTo>
                  <a:pt x="8522" y="14646"/>
                  <a:pt x="6712" y="12921"/>
                  <a:pt x="6712" y="10800"/>
                </a:cubicBezTo>
                <a:cubicBezTo>
                  <a:pt x="6712" y="8679"/>
                  <a:pt x="8522" y="6954"/>
                  <a:pt x="10747" y="6954"/>
                </a:cubicBezTo>
                <a:cubicBezTo>
                  <a:pt x="12972" y="6954"/>
                  <a:pt x="14783" y="8679"/>
                  <a:pt x="14783" y="10800"/>
                </a:cubicBezTo>
                <a:cubicBezTo>
                  <a:pt x="14783" y="12921"/>
                  <a:pt x="12972" y="14646"/>
                  <a:pt x="10747" y="14646"/>
                </a:cubicBezTo>
                <a:close/>
                <a:moveTo>
                  <a:pt x="10747" y="6053"/>
                </a:moveTo>
                <a:cubicBezTo>
                  <a:pt x="8003" y="6053"/>
                  <a:pt x="5770" y="8183"/>
                  <a:pt x="5770" y="10800"/>
                </a:cubicBezTo>
                <a:cubicBezTo>
                  <a:pt x="5770" y="13417"/>
                  <a:pt x="8003" y="15547"/>
                  <a:pt x="10747" y="15547"/>
                </a:cubicBezTo>
                <a:cubicBezTo>
                  <a:pt x="13492" y="15547"/>
                  <a:pt x="15724" y="13417"/>
                  <a:pt x="15724" y="10800"/>
                </a:cubicBezTo>
                <a:cubicBezTo>
                  <a:pt x="15724" y="8183"/>
                  <a:pt x="13492" y="6053"/>
                  <a:pt x="10747" y="6053"/>
                </a:cubicBezTo>
                <a:close/>
              </a:path>
            </a:pathLst>
          </a:custGeom>
          <a:solidFill>
            <a:srgbClr val="C5CAD1"/>
          </a:solidFill>
          <a:ln w="25400">
            <a:miter lim="400000"/>
          </a:ln>
        </p:spPr>
        <p:txBody>
          <a:bodyPr lIns="40184" tIns="40184" rIns="40184" bIns="40184" anchor="ctr"/>
          <a:lstStyle/>
          <a:p>
            <a:pPr defTabSz="482204">
              <a:defRPr sz="4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315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279" name="Shape"/>
          <p:cNvSpPr/>
          <p:nvPr/>
        </p:nvSpPr>
        <p:spPr>
          <a:xfrm>
            <a:off x="3591266" y="9037590"/>
            <a:ext cx="461207" cy="463884"/>
          </a:xfrm>
          <a:custGeom>
            <a:avLst/>
            <a:gdLst/>
            <a:ahLst/>
            <a:cxnLst>
              <a:cxn ang="0">
                <a:pos x="wd2" y="hd2"/>
              </a:cxn>
              <a:cxn ang="5400000">
                <a:pos x="wd2" y="hd2"/>
              </a:cxn>
              <a:cxn ang="10800000">
                <a:pos x="wd2" y="hd2"/>
              </a:cxn>
              <a:cxn ang="16200000">
                <a:pos x="wd2" y="hd2"/>
              </a:cxn>
            </a:cxnLst>
            <a:rect l="0" t="0" r="r" b="b"/>
            <a:pathLst>
              <a:path w="21600" h="21600" extrusionOk="0">
                <a:moveTo>
                  <a:pt x="18538" y="16962"/>
                </a:moveTo>
                <a:cubicBezTo>
                  <a:pt x="18089" y="16645"/>
                  <a:pt x="17226" y="16139"/>
                  <a:pt x="15841" y="15729"/>
                </a:cubicBezTo>
                <a:cubicBezTo>
                  <a:pt x="16194" y="14381"/>
                  <a:pt x="16405" y="12865"/>
                  <a:pt x="16438" y="11246"/>
                </a:cubicBezTo>
                <a:lnTo>
                  <a:pt x="20685" y="11246"/>
                </a:lnTo>
                <a:cubicBezTo>
                  <a:pt x="20589" y="13401"/>
                  <a:pt x="19801" y="15379"/>
                  <a:pt x="18538" y="16962"/>
                </a:cubicBezTo>
                <a:close/>
                <a:moveTo>
                  <a:pt x="13503" y="20323"/>
                </a:moveTo>
                <a:cubicBezTo>
                  <a:pt x="14359" y="19448"/>
                  <a:pt x="15074" y="18163"/>
                  <a:pt x="15586" y="16597"/>
                </a:cubicBezTo>
                <a:cubicBezTo>
                  <a:pt x="16781" y="16953"/>
                  <a:pt x="17540" y="17378"/>
                  <a:pt x="17940" y="17646"/>
                </a:cubicBezTo>
                <a:cubicBezTo>
                  <a:pt x="16740" y="18899"/>
                  <a:pt x="15216" y="19836"/>
                  <a:pt x="13503" y="20323"/>
                </a:cubicBezTo>
                <a:close/>
                <a:moveTo>
                  <a:pt x="11252" y="20653"/>
                </a:moveTo>
                <a:lnTo>
                  <a:pt x="11252" y="15979"/>
                </a:lnTo>
                <a:cubicBezTo>
                  <a:pt x="12615" y="16008"/>
                  <a:pt x="13756" y="16158"/>
                  <a:pt x="14692" y="16367"/>
                </a:cubicBezTo>
                <a:cubicBezTo>
                  <a:pt x="13911" y="18715"/>
                  <a:pt x="12660" y="20360"/>
                  <a:pt x="11252" y="20653"/>
                </a:cubicBezTo>
                <a:close/>
                <a:moveTo>
                  <a:pt x="11252" y="11246"/>
                </a:moveTo>
                <a:lnTo>
                  <a:pt x="15535" y="11246"/>
                </a:lnTo>
                <a:cubicBezTo>
                  <a:pt x="15501" y="12770"/>
                  <a:pt x="15293" y="14217"/>
                  <a:pt x="14952" y="15501"/>
                </a:cubicBezTo>
                <a:cubicBezTo>
                  <a:pt x="13942" y="15272"/>
                  <a:pt x="12717" y="15110"/>
                  <a:pt x="11252" y="15081"/>
                </a:cubicBezTo>
                <a:cubicBezTo>
                  <a:pt x="11252" y="15081"/>
                  <a:pt x="11252" y="11246"/>
                  <a:pt x="11252" y="11246"/>
                </a:cubicBezTo>
                <a:close/>
                <a:moveTo>
                  <a:pt x="11252" y="6513"/>
                </a:moveTo>
                <a:cubicBezTo>
                  <a:pt x="12716" y="6484"/>
                  <a:pt x="13941" y="6321"/>
                  <a:pt x="14950" y="6093"/>
                </a:cubicBezTo>
                <a:cubicBezTo>
                  <a:pt x="15292" y="7376"/>
                  <a:pt x="15500" y="8823"/>
                  <a:pt x="15535" y="10348"/>
                </a:cubicBezTo>
                <a:lnTo>
                  <a:pt x="11252" y="10348"/>
                </a:lnTo>
                <a:cubicBezTo>
                  <a:pt x="11252" y="10348"/>
                  <a:pt x="11252" y="6513"/>
                  <a:pt x="11252" y="6513"/>
                </a:cubicBezTo>
                <a:close/>
                <a:moveTo>
                  <a:pt x="11252" y="947"/>
                </a:moveTo>
                <a:cubicBezTo>
                  <a:pt x="12660" y="1240"/>
                  <a:pt x="13910" y="2884"/>
                  <a:pt x="14692" y="5231"/>
                </a:cubicBezTo>
                <a:cubicBezTo>
                  <a:pt x="13757" y="5438"/>
                  <a:pt x="12618" y="5586"/>
                  <a:pt x="11252" y="5614"/>
                </a:cubicBezTo>
                <a:cubicBezTo>
                  <a:pt x="11252" y="5614"/>
                  <a:pt x="11252" y="947"/>
                  <a:pt x="11252" y="947"/>
                </a:cubicBezTo>
                <a:close/>
                <a:moveTo>
                  <a:pt x="17939" y="3953"/>
                </a:moveTo>
                <a:cubicBezTo>
                  <a:pt x="17540" y="4222"/>
                  <a:pt x="16785" y="4647"/>
                  <a:pt x="15586" y="5004"/>
                </a:cubicBezTo>
                <a:cubicBezTo>
                  <a:pt x="15074" y="3438"/>
                  <a:pt x="14359" y="2152"/>
                  <a:pt x="13503" y="1277"/>
                </a:cubicBezTo>
                <a:cubicBezTo>
                  <a:pt x="15215" y="1764"/>
                  <a:pt x="16739" y="2701"/>
                  <a:pt x="17939" y="3953"/>
                </a:cubicBezTo>
                <a:close/>
                <a:moveTo>
                  <a:pt x="18535" y="4633"/>
                </a:moveTo>
                <a:cubicBezTo>
                  <a:pt x="19799" y="6217"/>
                  <a:pt x="20588" y="8193"/>
                  <a:pt x="20685" y="10348"/>
                </a:cubicBezTo>
                <a:lnTo>
                  <a:pt x="16438" y="10348"/>
                </a:lnTo>
                <a:cubicBezTo>
                  <a:pt x="16405" y="8729"/>
                  <a:pt x="16193" y="7212"/>
                  <a:pt x="15839" y="5865"/>
                </a:cubicBezTo>
                <a:cubicBezTo>
                  <a:pt x="17222" y="5455"/>
                  <a:pt x="18085" y="4951"/>
                  <a:pt x="18535" y="4633"/>
                </a:cubicBezTo>
                <a:close/>
                <a:moveTo>
                  <a:pt x="10349" y="5614"/>
                </a:moveTo>
                <a:cubicBezTo>
                  <a:pt x="8987" y="5586"/>
                  <a:pt x="7846" y="5435"/>
                  <a:pt x="6910" y="5226"/>
                </a:cubicBezTo>
                <a:cubicBezTo>
                  <a:pt x="7693" y="2881"/>
                  <a:pt x="8942" y="1239"/>
                  <a:pt x="10349" y="946"/>
                </a:cubicBezTo>
                <a:cubicBezTo>
                  <a:pt x="10349" y="946"/>
                  <a:pt x="10349" y="5614"/>
                  <a:pt x="10349" y="5614"/>
                </a:cubicBezTo>
                <a:close/>
                <a:moveTo>
                  <a:pt x="10349" y="10348"/>
                </a:moveTo>
                <a:lnTo>
                  <a:pt x="6065" y="10348"/>
                </a:lnTo>
                <a:cubicBezTo>
                  <a:pt x="6100" y="8823"/>
                  <a:pt x="6308" y="7376"/>
                  <a:pt x="6650" y="6093"/>
                </a:cubicBezTo>
                <a:cubicBezTo>
                  <a:pt x="7659" y="6321"/>
                  <a:pt x="8885" y="6483"/>
                  <a:pt x="10349" y="6513"/>
                </a:cubicBezTo>
                <a:cubicBezTo>
                  <a:pt x="10349" y="6513"/>
                  <a:pt x="10349" y="10348"/>
                  <a:pt x="10349" y="10348"/>
                </a:cubicBezTo>
                <a:close/>
                <a:moveTo>
                  <a:pt x="10349" y="15081"/>
                </a:moveTo>
                <a:cubicBezTo>
                  <a:pt x="8884" y="15110"/>
                  <a:pt x="7658" y="15272"/>
                  <a:pt x="6649" y="15501"/>
                </a:cubicBezTo>
                <a:cubicBezTo>
                  <a:pt x="6307" y="14218"/>
                  <a:pt x="6099" y="12771"/>
                  <a:pt x="6065" y="11246"/>
                </a:cubicBezTo>
                <a:lnTo>
                  <a:pt x="10349" y="11246"/>
                </a:lnTo>
                <a:cubicBezTo>
                  <a:pt x="10349" y="11246"/>
                  <a:pt x="10349" y="15081"/>
                  <a:pt x="10349" y="15081"/>
                </a:cubicBezTo>
                <a:close/>
                <a:moveTo>
                  <a:pt x="10349" y="20654"/>
                </a:moveTo>
                <a:cubicBezTo>
                  <a:pt x="8941" y="20361"/>
                  <a:pt x="7690" y="18716"/>
                  <a:pt x="6908" y="16368"/>
                </a:cubicBezTo>
                <a:cubicBezTo>
                  <a:pt x="7845" y="16159"/>
                  <a:pt x="8986" y="16008"/>
                  <a:pt x="10349" y="15979"/>
                </a:cubicBezTo>
                <a:cubicBezTo>
                  <a:pt x="10349" y="15979"/>
                  <a:pt x="10349" y="20654"/>
                  <a:pt x="10349" y="20654"/>
                </a:cubicBezTo>
                <a:close/>
                <a:moveTo>
                  <a:pt x="3661" y="17647"/>
                </a:moveTo>
                <a:cubicBezTo>
                  <a:pt x="4062" y="17379"/>
                  <a:pt x="4820" y="16954"/>
                  <a:pt x="6014" y="16597"/>
                </a:cubicBezTo>
                <a:cubicBezTo>
                  <a:pt x="6526" y="18163"/>
                  <a:pt x="7241" y="19448"/>
                  <a:pt x="8097" y="20323"/>
                </a:cubicBezTo>
                <a:cubicBezTo>
                  <a:pt x="6385" y="19836"/>
                  <a:pt x="4861" y="18899"/>
                  <a:pt x="3661" y="17647"/>
                </a:cubicBezTo>
                <a:close/>
                <a:moveTo>
                  <a:pt x="3063" y="16963"/>
                </a:moveTo>
                <a:cubicBezTo>
                  <a:pt x="1800" y="15379"/>
                  <a:pt x="1011" y="13402"/>
                  <a:pt x="915" y="11246"/>
                </a:cubicBezTo>
                <a:lnTo>
                  <a:pt x="5162" y="11246"/>
                </a:lnTo>
                <a:cubicBezTo>
                  <a:pt x="5195" y="12866"/>
                  <a:pt x="5406" y="14382"/>
                  <a:pt x="5759" y="15729"/>
                </a:cubicBezTo>
                <a:cubicBezTo>
                  <a:pt x="4375" y="16140"/>
                  <a:pt x="3512" y="16646"/>
                  <a:pt x="3063" y="16963"/>
                </a:cubicBezTo>
                <a:close/>
                <a:moveTo>
                  <a:pt x="3066" y="4633"/>
                </a:moveTo>
                <a:cubicBezTo>
                  <a:pt x="3516" y="4950"/>
                  <a:pt x="4378" y="5455"/>
                  <a:pt x="5761" y="5865"/>
                </a:cubicBezTo>
                <a:cubicBezTo>
                  <a:pt x="5407" y="7212"/>
                  <a:pt x="5195" y="8728"/>
                  <a:pt x="5162" y="10348"/>
                </a:cubicBezTo>
                <a:lnTo>
                  <a:pt x="915" y="10348"/>
                </a:lnTo>
                <a:cubicBezTo>
                  <a:pt x="1012" y="8192"/>
                  <a:pt x="1802" y="6216"/>
                  <a:pt x="3066" y="4633"/>
                </a:cubicBezTo>
                <a:close/>
                <a:moveTo>
                  <a:pt x="8097" y="1277"/>
                </a:moveTo>
                <a:cubicBezTo>
                  <a:pt x="7243" y="2151"/>
                  <a:pt x="6528" y="3434"/>
                  <a:pt x="6016" y="4997"/>
                </a:cubicBezTo>
                <a:cubicBezTo>
                  <a:pt x="4824" y="4641"/>
                  <a:pt x="4067" y="4218"/>
                  <a:pt x="3665" y="3949"/>
                </a:cubicBezTo>
                <a:cubicBezTo>
                  <a:pt x="4864" y="2699"/>
                  <a:pt x="6386" y="1764"/>
                  <a:pt x="8097" y="1277"/>
                </a:cubicBezTo>
                <a:close/>
                <a:moveTo>
                  <a:pt x="10801" y="0"/>
                </a:moveTo>
                <a:cubicBezTo>
                  <a:pt x="10801" y="0"/>
                  <a:pt x="10801" y="0"/>
                  <a:pt x="10800" y="0"/>
                </a:cubicBezTo>
                <a:lnTo>
                  <a:pt x="10800" y="0"/>
                </a:lnTo>
                <a:cubicBezTo>
                  <a:pt x="4845" y="0"/>
                  <a:pt x="0" y="4845"/>
                  <a:pt x="0" y="10800"/>
                </a:cubicBezTo>
                <a:cubicBezTo>
                  <a:pt x="0" y="16755"/>
                  <a:pt x="4845" y="21600"/>
                  <a:pt x="10800" y="21600"/>
                </a:cubicBezTo>
                <a:lnTo>
                  <a:pt x="10800" y="21600"/>
                </a:lnTo>
                <a:cubicBezTo>
                  <a:pt x="10801" y="21600"/>
                  <a:pt x="10801" y="21600"/>
                  <a:pt x="10801" y="21600"/>
                </a:cubicBezTo>
                <a:cubicBezTo>
                  <a:pt x="16756" y="21600"/>
                  <a:pt x="21600" y="16755"/>
                  <a:pt x="21600" y="10800"/>
                </a:cubicBezTo>
                <a:cubicBezTo>
                  <a:pt x="21600" y="4845"/>
                  <a:pt x="16756" y="0"/>
                  <a:pt x="10801" y="0"/>
                </a:cubicBezTo>
                <a:close/>
              </a:path>
            </a:pathLst>
          </a:custGeom>
          <a:solidFill>
            <a:srgbClr val="C5CAD1"/>
          </a:solidFill>
          <a:ln w="25400">
            <a:miter lim="400000"/>
          </a:ln>
        </p:spPr>
        <p:txBody>
          <a:bodyPr lIns="40184" tIns="40184" rIns="40184" bIns="40184" anchor="ctr"/>
          <a:lstStyle/>
          <a:p>
            <a:pPr defTabSz="482204">
              <a:defRPr sz="4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315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280" name="Shape"/>
          <p:cNvSpPr/>
          <p:nvPr/>
        </p:nvSpPr>
        <p:spPr>
          <a:xfrm>
            <a:off x="5091398" y="4760592"/>
            <a:ext cx="461207" cy="355445"/>
          </a:xfrm>
          <a:custGeom>
            <a:avLst/>
            <a:gdLst/>
            <a:ahLst/>
            <a:cxnLst>
              <a:cxn ang="0">
                <a:pos x="wd2" y="hd2"/>
              </a:cxn>
              <a:cxn ang="5400000">
                <a:pos x="wd2" y="hd2"/>
              </a:cxn>
              <a:cxn ang="10800000">
                <a:pos x="wd2" y="hd2"/>
              </a:cxn>
              <a:cxn ang="16200000">
                <a:pos x="wd2" y="hd2"/>
              </a:cxn>
            </a:cxnLst>
            <a:rect l="0" t="0" r="r" b="b"/>
            <a:pathLst>
              <a:path w="21600" h="21600" extrusionOk="0">
                <a:moveTo>
                  <a:pt x="16085" y="0"/>
                </a:moveTo>
                <a:cubicBezTo>
                  <a:pt x="15832" y="0"/>
                  <a:pt x="15626" y="267"/>
                  <a:pt x="15626" y="597"/>
                </a:cubicBezTo>
                <a:cubicBezTo>
                  <a:pt x="15626" y="926"/>
                  <a:pt x="15832" y="1193"/>
                  <a:pt x="16085" y="1193"/>
                </a:cubicBezTo>
                <a:lnTo>
                  <a:pt x="20031" y="1193"/>
                </a:lnTo>
                <a:lnTo>
                  <a:pt x="11390" y="12413"/>
                </a:lnTo>
                <a:lnTo>
                  <a:pt x="6309" y="5816"/>
                </a:lnTo>
                <a:lnTo>
                  <a:pt x="131" y="13838"/>
                </a:lnTo>
                <a:lnTo>
                  <a:pt x="781" y="14682"/>
                </a:lnTo>
                <a:lnTo>
                  <a:pt x="6309" y="7504"/>
                </a:lnTo>
                <a:lnTo>
                  <a:pt x="11390" y="14100"/>
                </a:lnTo>
                <a:lnTo>
                  <a:pt x="20681" y="2037"/>
                </a:lnTo>
                <a:lnTo>
                  <a:pt x="20681" y="7160"/>
                </a:lnTo>
                <a:cubicBezTo>
                  <a:pt x="20681" y="7489"/>
                  <a:pt x="20887" y="7757"/>
                  <a:pt x="21140" y="7757"/>
                </a:cubicBezTo>
                <a:cubicBezTo>
                  <a:pt x="21394" y="7757"/>
                  <a:pt x="21600" y="7489"/>
                  <a:pt x="21600" y="7160"/>
                </a:cubicBezTo>
                <a:lnTo>
                  <a:pt x="21600" y="0"/>
                </a:lnTo>
                <a:cubicBezTo>
                  <a:pt x="21600" y="0"/>
                  <a:pt x="16085" y="0"/>
                  <a:pt x="16085" y="0"/>
                </a:cubicBezTo>
                <a:close/>
                <a:moveTo>
                  <a:pt x="0" y="20407"/>
                </a:moveTo>
                <a:lnTo>
                  <a:pt x="21140" y="20407"/>
                </a:lnTo>
                <a:lnTo>
                  <a:pt x="21140" y="21600"/>
                </a:lnTo>
                <a:lnTo>
                  <a:pt x="0" y="21600"/>
                </a:lnTo>
                <a:cubicBezTo>
                  <a:pt x="0" y="21600"/>
                  <a:pt x="0" y="20407"/>
                  <a:pt x="0" y="20407"/>
                </a:cubicBezTo>
                <a:close/>
              </a:path>
            </a:pathLst>
          </a:custGeom>
          <a:solidFill>
            <a:srgbClr val="C5CAD1"/>
          </a:solidFill>
          <a:ln w="25400">
            <a:miter lim="400000"/>
          </a:ln>
        </p:spPr>
        <p:txBody>
          <a:bodyPr lIns="40184" tIns="40184" rIns="40184" bIns="40184" anchor="ctr"/>
          <a:lstStyle/>
          <a:p>
            <a:pPr defTabSz="482204">
              <a:defRPr sz="4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315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281" name="Shape"/>
          <p:cNvSpPr/>
          <p:nvPr/>
        </p:nvSpPr>
        <p:spPr>
          <a:xfrm>
            <a:off x="11459669" y="4549417"/>
            <a:ext cx="485262" cy="485185"/>
          </a:xfrm>
          <a:custGeom>
            <a:avLst/>
            <a:gdLst/>
            <a:ahLst/>
            <a:cxnLst>
              <a:cxn ang="0">
                <a:pos x="wd2" y="hd2"/>
              </a:cxn>
              <a:cxn ang="5400000">
                <a:pos x="wd2" y="hd2"/>
              </a:cxn>
              <a:cxn ang="10800000">
                <a:pos x="wd2" y="hd2"/>
              </a:cxn>
              <a:cxn ang="16200000">
                <a:pos x="wd2" y="hd2"/>
              </a:cxn>
            </a:cxnLst>
            <a:rect l="0" t="0" r="r" b="b"/>
            <a:pathLst>
              <a:path w="21600" h="21600" extrusionOk="0">
                <a:moveTo>
                  <a:pt x="13427" y="12816"/>
                </a:moveTo>
                <a:lnTo>
                  <a:pt x="2575" y="1963"/>
                </a:lnTo>
                <a:lnTo>
                  <a:pt x="19709" y="8816"/>
                </a:lnTo>
                <a:cubicBezTo>
                  <a:pt x="19709" y="8816"/>
                  <a:pt x="13427" y="12816"/>
                  <a:pt x="13427" y="12816"/>
                </a:cubicBezTo>
                <a:close/>
                <a:moveTo>
                  <a:pt x="8816" y="19710"/>
                </a:moveTo>
                <a:lnTo>
                  <a:pt x="1962" y="2574"/>
                </a:lnTo>
                <a:lnTo>
                  <a:pt x="12815" y="13427"/>
                </a:lnTo>
                <a:cubicBezTo>
                  <a:pt x="12815" y="13427"/>
                  <a:pt x="8816" y="19710"/>
                  <a:pt x="8816" y="19710"/>
                </a:cubicBezTo>
                <a:close/>
                <a:moveTo>
                  <a:pt x="0" y="0"/>
                </a:moveTo>
                <a:lnTo>
                  <a:pt x="8640" y="21600"/>
                </a:lnTo>
                <a:lnTo>
                  <a:pt x="13679" y="13681"/>
                </a:lnTo>
                <a:lnTo>
                  <a:pt x="21600" y="8639"/>
                </a:lnTo>
                <a:cubicBezTo>
                  <a:pt x="21600" y="8639"/>
                  <a:pt x="0" y="0"/>
                  <a:pt x="0" y="0"/>
                </a:cubicBezTo>
                <a:close/>
              </a:path>
            </a:pathLst>
          </a:custGeom>
          <a:solidFill>
            <a:srgbClr val="C5CAD1"/>
          </a:solidFill>
          <a:ln w="25400">
            <a:miter lim="400000"/>
          </a:ln>
        </p:spPr>
        <p:txBody>
          <a:bodyPr lIns="40184" tIns="40184" rIns="40184" bIns="40184" anchor="ctr"/>
          <a:lstStyle/>
          <a:p>
            <a:pPr defTabSz="482204">
              <a:defRPr sz="4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315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282" name="Title Text"/>
          <p:cNvSpPr txBox="1">
            <a:spLocks noGrp="1"/>
          </p:cNvSpPr>
          <p:nvPr>
            <p:ph type="title"/>
          </p:nvPr>
        </p:nvSpPr>
        <p:spPr>
          <a:prstGeom prst="rect">
            <a:avLst/>
          </a:prstGeom>
        </p:spPr>
        <p:txBody>
          <a:bodyPr/>
          <a:lstStyle/>
          <a:p>
            <a:r>
              <a:t>Title Text</a:t>
            </a:r>
          </a:p>
        </p:txBody>
      </p:sp>
      <p:sp>
        <p:nvSpPr>
          <p:cNvPr id="283" name="placeholder 3.jpg"/>
          <p:cNvSpPr>
            <a:spLocks noGrp="1"/>
          </p:cNvSpPr>
          <p:nvPr>
            <p:ph type="pic" sz="quarter" idx="13"/>
          </p:nvPr>
        </p:nvSpPr>
        <p:spPr>
          <a:xfrm rot="10800000">
            <a:off x="5110786" y="6280226"/>
            <a:ext cx="8066432" cy="4038093"/>
          </a:xfrm>
          <a:prstGeom prst="rect">
            <a:avLst/>
          </a:prstGeom>
        </p:spPr>
        <p:txBody>
          <a:bodyPr lIns="91439" tIns="45719" rIns="91439" bIns="45719" anchor="t">
            <a:noAutofit/>
          </a:bodyPr>
          <a:lstStyle/>
          <a:p>
            <a:endParaRPr/>
          </a:p>
        </p:txBody>
      </p:sp>
      <p:sp>
        <p:nvSpPr>
          <p:cNvPr id="284" name="Slide Number"/>
          <p:cNvSpPr txBox="1">
            <a:spLocks noGrp="1"/>
          </p:cNvSpPr>
          <p:nvPr>
            <p:ph type="sldNum" sz="quarter" idx="2"/>
          </p:nvPr>
        </p:nvSpPr>
        <p:spPr>
          <a:xfrm>
            <a:off x="9063640" y="9784044"/>
            <a:ext cx="174119" cy="204876"/>
          </a:xfrm>
          <a:prstGeom prst="rect">
            <a:avLst/>
          </a:prstGeom>
        </p:spPr>
        <p:txBody>
          <a:bodyPr/>
          <a:lstStyle/>
          <a:p>
            <a:fld id="{86CB4B4D-7CA3-9044-876B-883B54F8677D}" type="slidenum">
              <a:rPr/>
              <a:pPr/>
              <a:t>‹#›</a:t>
            </a:fld>
            <a:endParaRPr/>
          </a:p>
        </p:txBody>
      </p:sp>
    </p:spTree>
    <p:extLst>
      <p:ext uri="{BB962C8B-B14F-4D97-AF65-F5344CB8AC3E}">
        <p14:creationId xmlns="" xmlns:p14="http://schemas.microsoft.com/office/powerpoint/2010/main" val="3235142080"/>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3D55BF52-9D89-447B-86FE-6C1618AF6DEF}"/>
              </a:ext>
            </a:extLst>
          </p:cNvPr>
          <p:cNvSpPr>
            <a:spLocks noGrp="1"/>
          </p:cNvSpPr>
          <p:nvPr>
            <p:ph type="title"/>
          </p:nvPr>
        </p:nvSpPr>
        <p:spPr>
          <a:xfrm>
            <a:off x="1247775" y="2566191"/>
            <a:ext cx="15773400" cy="4281747"/>
          </a:xfrm>
        </p:spPr>
        <p:txBody>
          <a:bodyPr anchor="b"/>
          <a:lstStyle>
            <a:lvl1pPr>
              <a:defRPr sz="9000"/>
            </a:lvl1pPr>
          </a:lstStyle>
          <a:p>
            <a:r>
              <a:rPr lang="ru-RU"/>
              <a:t>Образец заголовка</a:t>
            </a:r>
          </a:p>
        </p:txBody>
      </p:sp>
      <p:sp>
        <p:nvSpPr>
          <p:cNvPr id="3" name="Текст 2">
            <a:extLst>
              <a:ext uri="{FF2B5EF4-FFF2-40B4-BE49-F238E27FC236}">
                <a16:creationId xmlns="" xmlns:a16="http://schemas.microsoft.com/office/drawing/2014/main" id="{52948F68-872A-411F-9AEF-29AC2D4F3A64}"/>
              </a:ext>
            </a:extLst>
          </p:cNvPr>
          <p:cNvSpPr>
            <a:spLocks noGrp="1"/>
          </p:cNvSpPr>
          <p:nvPr>
            <p:ph type="body" idx="1"/>
          </p:nvPr>
        </p:nvSpPr>
        <p:spPr>
          <a:xfrm>
            <a:off x="1247775" y="6888445"/>
            <a:ext cx="15773400" cy="2251670"/>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 xmlns:a16="http://schemas.microsoft.com/office/drawing/2014/main" id="{BD60D257-97C7-4899-BCA2-75813F75ECB6}"/>
              </a:ext>
            </a:extLst>
          </p:cNvPr>
          <p:cNvSpPr>
            <a:spLocks noGrp="1"/>
          </p:cNvSpPr>
          <p:nvPr>
            <p:ph type="dt" sz="half" idx="10"/>
          </p:nvPr>
        </p:nvSpPr>
        <p:spPr/>
        <p:txBody>
          <a:bodyPr/>
          <a:lstStyle/>
          <a:p>
            <a:fld id="{1D8BD707-D9CF-40AE-B4C6-C98DA3205C09}" type="datetimeFigureOut">
              <a:rPr lang="en-US" smtClean="0"/>
              <a:pPr/>
              <a:t>7/1/2023</a:t>
            </a:fld>
            <a:endParaRPr lang="en-US"/>
          </a:p>
        </p:txBody>
      </p:sp>
      <p:sp>
        <p:nvSpPr>
          <p:cNvPr id="5" name="Нижний колонтитул 4">
            <a:extLst>
              <a:ext uri="{FF2B5EF4-FFF2-40B4-BE49-F238E27FC236}">
                <a16:creationId xmlns="" xmlns:a16="http://schemas.microsoft.com/office/drawing/2014/main" id="{E39909E6-F013-4CA9-B08F-50409DAC95CC}"/>
              </a:ext>
            </a:extLst>
          </p:cNvPr>
          <p:cNvSpPr>
            <a:spLocks noGrp="1"/>
          </p:cNvSpPr>
          <p:nvPr>
            <p:ph type="ftr" sz="quarter" idx="11"/>
          </p:nvPr>
        </p:nvSpPr>
        <p:spPr/>
        <p:txBody>
          <a:bodyPr/>
          <a:lstStyle/>
          <a:p>
            <a:endParaRPr lang="en-US"/>
          </a:p>
        </p:txBody>
      </p:sp>
      <p:sp>
        <p:nvSpPr>
          <p:cNvPr id="6" name="Номер слайда 5">
            <a:extLst>
              <a:ext uri="{FF2B5EF4-FFF2-40B4-BE49-F238E27FC236}">
                <a16:creationId xmlns="" xmlns:a16="http://schemas.microsoft.com/office/drawing/2014/main" id="{D36C2086-47F8-42B8-8064-12BB377ADD5E}"/>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 xmlns:p14="http://schemas.microsoft.com/office/powerpoint/2010/main" val="273656697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cSld name="Пустой слайд">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s-ES"/>
          </a:p>
        </p:txBody>
      </p:sp>
      <p:sp>
        <p:nvSpPr>
          <p:cNvPr id="3" name="Footer Placeholder 4"/>
          <p:cNvSpPr>
            <a:spLocks noGrp="1"/>
          </p:cNvSpPr>
          <p:nvPr>
            <p:ph type="ftr" sz="quarter" idx="11"/>
          </p:nvPr>
        </p:nvSpPr>
        <p:spPr/>
        <p:txBody>
          <a:bodyPr/>
          <a:lstStyle>
            <a:lvl1pPr>
              <a:defRPr/>
            </a:lvl1pPr>
          </a:lstStyle>
          <a:p>
            <a:pPr>
              <a:defRPr/>
            </a:pPr>
            <a:endParaRPr lang="es-ES"/>
          </a:p>
        </p:txBody>
      </p:sp>
      <p:sp>
        <p:nvSpPr>
          <p:cNvPr id="4" name="Slide Number Placeholder 5"/>
          <p:cNvSpPr>
            <a:spLocks noGrp="1"/>
          </p:cNvSpPr>
          <p:nvPr>
            <p:ph type="sldNum" sz="quarter" idx="12"/>
          </p:nvPr>
        </p:nvSpPr>
        <p:spPr/>
        <p:txBody>
          <a:bodyPr/>
          <a:lstStyle>
            <a:lvl1pPr>
              <a:defRPr/>
            </a:lvl1pPr>
          </a:lstStyle>
          <a:p>
            <a:pPr>
              <a:defRPr/>
            </a:pPr>
            <a:fld id="{4DE2A320-AA21-4336-A8C7-EAF880D99D9E}" type="slidenum">
              <a:rPr lang="es-ES"/>
              <a:pPr>
                <a:defRPr/>
              </a:pPr>
              <a:t>‹#›</a:t>
            </a:fld>
            <a:endParaRPr lang="es-ES"/>
          </a:p>
        </p:txBody>
      </p:sp>
    </p:spTree>
    <p:extLst>
      <p:ext uri="{BB962C8B-B14F-4D97-AF65-F5344CB8AC3E}">
        <p14:creationId xmlns="" xmlns:p14="http://schemas.microsoft.com/office/powerpoint/2010/main" val="118357989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49CB3E3-2472-4B5B-BFCB-873055702061}"/>
              </a:ext>
            </a:extLst>
          </p:cNvPr>
          <p:cNvSpPr>
            <a:spLocks noGrp="1"/>
          </p:cNvSpPr>
          <p:nvPr>
            <p:ph type="ctrTitle"/>
          </p:nvPr>
        </p:nvSpPr>
        <p:spPr>
          <a:xfrm>
            <a:off x="2286000" y="1684584"/>
            <a:ext cx="13716000" cy="3583611"/>
          </a:xfrm>
        </p:spPr>
        <p:txBody>
          <a:bodyPr anchor="b"/>
          <a:lstStyle>
            <a:lvl1pPr algn="ctr">
              <a:defRPr sz="9000"/>
            </a:lvl1pPr>
          </a:lstStyle>
          <a:p>
            <a:r>
              <a:rPr lang="en-US"/>
              <a:t>Click to edit Master title style</a:t>
            </a:r>
            <a:endParaRPr lang="x-none"/>
          </a:p>
        </p:txBody>
      </p:sp>
      <p:sp>
        <p:nvSpPr>
          <p:cNvPr id="3" name="Subtitle 2">
            <a:extLst>
              <a:ext uri="{FF2B5EF4-FFF2-40B4-BE49-F238E27FC236}">
                <a16:creationId xmlns="" xmlns:a16="http://schemas.microsoft.com/office/drawing/2014/main" id="{312AA485-9811-48CD-A484-1650D3F4A520}"/>
              </a:ext>
            </a:extLst>
          </p:cNvPr>
          <p:cNvSpPr>
            <a:spLocks noGrp="1"/>
          </p:cNvSpPr>
          <p:nvPr>
            <p:ph type="subTitle" idx="1"/>
          </p:nvPr>
        </p:nvSpPr>
        <p:spPr>
          <a:xfrm>
            <a:off x="2286000" y="5406392"/>
            <a:ext cx="13716000" cy="2485176"/>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x-none"/>
          </a:p>
        </p:txBody>
      </p:sp>
      <p:sp>
        <p:nvSpPr>
          <p:cNvPr id="4" name="Date Placeholder 3">
            <a:extLst>
              <a:ext uri="{FF2B5EF4-FFF2-40B4-BE49-F238E27FC236}">
                <a16:creationId xmlns="" xmlns:a16="http://schemas.microsoft.com/office/drawing/2014/main" id="{77A3AE19-4E6B-4112-97D4-09CAE9D5AD40}"/>
              </a:ext>
            </a:extLst>
          </p:cNvPr>
          <p:cNvSpPr>
            <a:spLocks noGrp="1"/>
          </p:cNvSpPr>
          <p:nvPr>
            <p:ph type="dt" sz="half" idx="10"/>
          </p:nvPr>
        </p:nvSpPr>
        <p:spPr/>
        <p:txBody>
          <a:bodyPr/>
          <a:lstStyle/>
          <a:p>
            <a:fld id="{B3BB73B3-6931-4E69-ACA9-BD86B9F82841}" type="datetime1">
              <a:rPr lang="x-none" smtClean="0"/>
              <a:pPr/>
              <a:t>01.07.2023</a:t>
            </a:fld>
            <a:endParaRPr lang="x-none"/>
          </a:p>
        </p:txBody>
      </p:sp>
      <p:sp>
        <p:nvSpPr>
          <p:cNvPr id="5" name="Footer Placeholder 4">
            <a:extLst>
              <a:ext uri="{FF2B5EF4-FFF2-40B4-BE49-F238E27FC236}">
                <a16:creationId xmlns="" xmlns:a16="http://schemas.microsoft.com/office/drawing/2014/main" id="{EAEA71A1-3930-4A8B-AFCF-9B65F8596B27}"/>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 xmlns:a16="http://schemas.microsoft.com/office/drawing/2014/main" id="{08FBA983-2B84-4336-86D2-97A7EBC8CC00}"/>
              </a:ext>
            </a:extLst>
          </p:cNvPr>
          <p:cNvSpPr>
            <a:spLocks noGrp="1"/>
          </p:cNvSpPr>
          <p:nvPr>
            <p:ph type="sldNum" sz="quarter" idx="12"/>
          </p:nvPr>
        </p:nvSpPr>
        <p:spPr/>
        <p:txBody>
          <a:bodyPr/>
          <a:lstStyle/>
          <a:p>
            <a:fld id="{3E66C22A-11A8-4486-9ECB-4518B866FF04}" type="slidenum">
              <a:rPr lang="x-none" smtClean="0"/>
              <a:pPr/>
              <a:t>‹#›</a:t>
            </a:fld>
            <a:endParaRPr lang="x-none"/>
          </a:p>
        </p:txBody>
      </p:sp>
    </p:spTree>
    <p:extLst>
      <p:ext uri="{BB962C8B-B14F-4D97-AF65-F5344CB8AC3E}">
        <p14:creationId xmlns="" xmlns:p14="http://schemas.microsoft.com/office/powerpoint/2010/main" val="265675487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5F54AAF-2FF0-4593-A262-96DA459BDD41}"/>
              </a:ext>
            </a:extLst>
          </p:cNvPr>
          <p:cNvSpPr>
            <a:spLocks noGrp="1"/>
          </p:cNvSpPr>
          <p:nvPr>
            <p:ph type="title"/>
          </p:nvPr>
        </p:nvSpPr>
        <p:spPr/>
        <p:txBody>
          <a:bodyPr/>
          <a:lstStyle/>
          <a:p>
            <a:r>
              <a:rPr lang="en-US"/>
              <a:t>Click to edit Master title style</a:t>
            </a:r>
            <a:endParaRPr lang="x-none"/>
          </a:p>
        </p:txBody>
      </p:sp>
      <p:sp>
        <p:nvSpPr>
          <p:cNvPr id="3" name="Content Placeholder 2">
            <a:extLst>
              <a:ext uri="{FF2B5EF4-FFF2-40B4-BE49-F238E27FC236}">
                <a16:creationId xmlns="" xmlns:a16="http://schemas.microsoft.com/office/drawing/2014/main" id="{FA4C57B4-6186-4C9C-A362-FBF0232F80F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 xmlns:a16="http://schemas.microsoft.com/office/drawing/2014/main" id="{00F6740D-F89B-4A9D-8F9D-14228F1630BD}"/>
              </a:ext>
            </a:extLst>
          </p:cNvPr>
          <p:cNvSpPr>
            <a:spLocks noGrp="1"/>
          </p:cNvSpPr>
          <p:nvPr>
            <p:ph type="dt" sz="half" idx="10"/>
          </p:nvPr>
        </p:nvSpPr>
        <p:spPr/>
        <p:txBody>
          <a:bodyPr/>
          <a:lstStyle/>
          <a:p>
            <a:fld id="{74945F85-90A7-44CE-99F3-16325C894F27}" type="datetime1">
              <a:rPr lang="x-none" smtClean="0"/>
              <a:pPr/>
              <a:t>01.07.2023</a:t>
            </a:fld>
            <a:endParaRPr lang="x-none"/>
          </a:p>
        </p:txBody>
      </p:sp>
      <p:sp>
        <p:nvSpPr>
          <p:cNvPr id="5" name="Footer Placeholder 4">
            <a:extLst>
              <a:ext uri="{FF2B5EF4-FFF2-40B4-BE49-F238E27FC236}">
                <a16:creationId xmlns="" xmlns:a16="http://schemas.microsoft.com/office/drawing/2014/main" id="{39663533-25CB-4EDA-A65A-C5CED958F950}"/>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 xmlns:a16="http://schemas.microsoft.com/office/drawing/2014/main" id="{7DBCFA29-C470-4109-9EB4-D6E5A20D9ECC}"/>
              </a:ext>
            </a:extLst>
          </p:cNvPr>
          <p:cNvSpPr>
            <a:spLocks noGrp="1"/>
          </p:cNvSpPr>
          <p:nvPr>
            <p:ph type="sldNum" sz="quarter" idx="12"/>
          </p:nvPr>
        </p:nvSpPr>
        <p:spPr/>
        <p:txBody>
          <a:bodyPr/>
          <a:lstStyle/>
          <a:p>
            <a:fld id="{3E66C22A-11A8-4486-9ECB-4518B866FF04}" type="slidenum">
              <a:rPr lang="x-none" smtClean="0"/>
              <a:pPr/>
              <a:t>‹#›</a:t>
            </a:fld>
            <a:endParaRPr lang="x-none"/>
          </a:p>
        </p:txBody>
      </p:sp>
    </p:spTree>
    <p:extLst>
      <p:ext uri="{BB962C8B-B14F-4D97-AF65-F5344CB8AC3E}">
        <p14:creationId xmlns="" xmlns:p14="http://schemas.microsoft.com/office/powerpoint/2010/main" val="328847279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87FA2FD-A975-4FC3-8908-370472597B76}"/>
              </a:ext>
            </a:extLst>
          </p:cNvPr>
          <p:cNvSpPr>
            <a:spLocks noGrp="1"/>
          </p:cNvSpPr>
          <p:nvPr>
            <p:ph type="title"/>
          </p:nvPr>
        </p:nvSpPr>
        <p:spPr>
          <a:xfrm>
            <a:off x="1247775" y="2566191"/>
            <a:ext cx="15773400" cy="4281747"/>
          </a:xfrm>
        </p:spPr>
        <p:txBody>
          <a:bodyPr anchor="b"/>
          <a:lstStyle>
            <a:lvl1pPr>
              <a:defRPr sz="9000"/>
            </a:lvl1pPr>
          </a:lstStyle>
          <a:p>
            <a:r>
              <a:rPr lang="en-US"/>
              <a:t>Click to edit Master title style</a:t>
            </a:r>
            <a:endParaRPr lang="x-none"/>
          </a:p>
        </p:txBody>
      </p:sp>
      <p:sp>
        <p:nvSpPr>
          <p:cNvPr id="3" name="Text Placeholder 2">
            <a:extLst>
              <a:ext uri="{FF2B5EF4-FFF2-40B4-BE49-F238E27FC236}">
                <a16:creationId xmlns="" xmlns:a16="http://schemas.microsoft.com/office/drawing/2014/main" id="{70EAB615-54E4-4FCB-83C1-5B8190B747BF}"/>
              </a:ext>
            </a:extLst>
          </p:cNvPr>
          <p:cNvSpPr>
            <a:spLocks noGrp="1"/>
          </p:cNvSpPr>
          <p:nvPr>
            <p:ph type="body" idx="1"/>
          </p:nvPr>
        </p:nvSpPr>
        <p:spPr>
          <a:xfrm>
            <a:off x="1247775" y="6888445"/>
            <a:ext cx="15773400" cy="2251670"/>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9E9021D3-9899-483A-9718-57588A8B3478}"/>
              </a:ext>
            </a:extLst>
          </p:cNvPr>
          <p:cNvSpPr>
            <a:spLocks noGrp="1"/>
          </p:cNvSpPr>
          <p:nvPr>
            <p:ph type="dt" sz="half" idx="10"/>
          </p:nvPr>
        </p:nvSpPr>
        <p:spPr/>
        <p:txBody>
          <a:bodyPr/>
          <a:lstStyle/>
          <a:p>
            <a:fld id="{C1494AFA-27AD-44F3-A25D-C670324C0B69}" type="datetime1">
              <a:rPr lang="x-none" smtClean="0"/>
              <a:pPr/>
              <a:t>01.07.2023</a:t>
            </a:fld>
            <a:endParaRPr lang="x-none"/>
          </a:p>
        </p:txBody>
      </p:sp>
      <p:sp>
        <p:nvSpPr>
          <p:cNvPr id="5" name="Footer Placeholder 4">
            <a:extLst>
              <a:ext uri="{FF2B5EF4-FFF2-40B4-BE49-F238E27FC236}">
                <a16:creationId xmlns="" xmlns:a16="http://schemas.microsoft.com/office/drawing/2014/main" id="{26E945F5-99E1-423C-9EE2-7E25CE66176F}"/>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 xmlns:a16="http://schemas.microsoft.com/office/drawing/2014/main" id="{A8A7C665-6B0E-4F1A-AF83-1F7090CF05C3}"/>
              </a:ext>
            </a:extLst>
          </p:cNvPr>
          <p:cNvSpPr>
            <a:spLocks noGrp="1"/>
          </p:cNvSpPr>
          <p:nvPr>
            <p:ph type="sldNum" sz="quarter" idx="12"/>
          </p:nvPr>
        </p:nvSpPr>
        <p:spPr/>
        <p:txBody>
          <a:bodyPr/>
          <a:lstStyle/>
          <a:p>
            <a:fld id="{3E66C22A-11A8-4486-9ECB-4518B866FF04}" type="slidenum">
              <a:rPr lang="x-none" smtClean="0"/>
              <a:pPr/>
              <a:t>‹#›</a:t>
            </a:fld>
            <a:endParaRPr lang="x-none"/>
          </a:p>
        </p:txBody>
      </p:sp>
    </p:spTree>
    <p:extLst>
      <p:ext uri="{BB962C8B-B14F-4D97-AF65-F5344CB8AC3E}">
        <p14:creationId xmlns="" xmlns:p14="http://schemas.microsoft.com/office/powerpoint/2010/main" val="152276525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C3E00C6-5872-4366-B9CD-58A28C9B12B8}"/>
              </a:ext>
            </a:extLst>
          </p:cNvPr>
          <p:cNvSpPr>
            <a:spLocks noGrp="1"/>
          </p:cNvSpPr>
          <p:nvPr>
            <p:ph type="title"/>
          </p:nvPr>
        </p:nvSpPr>
        <p:spPr/>
        <p:txBody>
          <a:bodyPr/>
          <a:lstStyle/>
          <a:p>
            <a:r>
              <a:rPr lang="en-US"/>
              <a:t>Click to edit Master title style</a:t>
            </a:r>
            <a:endParaRPr lang="x-none"/>
          </a:p>
        </p:txBody>
      </p:sp>
      <p:sp>
        <p:nvSpPr>
          <p:cNvPr id="3" name="Content Placeholder 2">
            <a:extLst>
              <a:ext uri="{FF2B5EF4-FFF2-40B4-BE49-F238E27FC236}">
                <a16:creationId xmlns="" xmlns:a16="http://schemas.microsoft.com/office/drawing/2014/main" id="{846C8844-79AB-46DE-A433-CB483DFB7314}"/>
              </a:ext>
            </a:extLst>
          </p:cNvPr>
          <p:cNvSpPr>
            <a:spLocks noGrp="1"/>
          </p:cNvSpPr>
          <p:nvPr>
            <p:ph sz="half" idx="1"/>
          </p:nvPr>
        </p:nvSpPr>
        <p:spPr>
          <a:xfrm>
            <a:off x="1257300" y="2740128"/>
            <a:ext cx="7772400" cy="653103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Content Placeholder 3">
            <a:extLst>
              <a:ext uri="{FF2B5EF4-FFF2-40B4-BE49-F238E27FC236}">
                <a16:creationId xmlns="" xmlns:a16="http://schemas.microsoft.com/office/drawing/2014/main" id="{35699AC3-639B-4D6D-8C10-93697A14C9CF}"/>
              </a:ext>
            </a:extLst>
          </p:cNvPr>
          <p:cNvSpPr>
            <a:spLocks noGrp="1"/>
          </p:cNvSpPr>
          <p:nvPr>
            <p:ph sz="half" idx="2"/>
          </p:nvPr>
        </p:nvSpPr>
        <p:spPr>
          <a:xfrm>
            <a:off x="9258300" y="2740128"/>
            <a:ext cx="7772400" cy="653103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5" name="Date Placeholder 4">
            <a:extLst>
              <a:ext uri="{FF2B5EF4-FFF2-40B4-BE49-F238E27FC236}">
                <a16:creationId xmlns="" xmlns:a16="http://schemas.microsoft.com/office/drawing/2014/main" id="{90F4C9DF-3056-40E5-BA4C-D11F89376778}"/>
              </a:ext>
            </a:extLst>
          </p:cNvPr>
          <p:cNvSpPr>
            <a:spLocks noGrp="1"/>
          </p:cNvSpPr>
          <p:nvPr>
            <p:ph type="dt" sz="half" idx="10"/>
          </p:nvPr>
        </p:nvSpPr>
        <p:spPr/>
        <p:txBody>
          <a:bodyPr/>
          <a:lstStyle/>
          <a:p>
            <a:fld id="{3FDF65B4-81CC-4F27-A61B-FD50E2DCA2CD}" type="datetime1">
              <a:rPr lang="x-none" smtClean="0"/>
              <a:pPr/>
              <a:t>01.07.2023</a:t>
            </a:fld>
            <a:endParaRPr lang="x-none"/>
          </a:p>
        </p:txBody>
      </p:sp>
      <p:sp>
        <p:nvSpPr>
          <p:cNvPr id="6" name="Footer Placeholder 5">
            <a:extLst>
              <a:ext uri="{FF2B5EF4-FFF2-40B4-BE49-F238E27FC236}">
                <a16:creationId xmlns="" xmlns:a16="http://schemas.microsoft.com/office/drawing/2014/main" id="{DE877118-0F2E-47A8-80C1-E74DE14A088C}"/>
              </a:ext>
            </a:extLst>
          </p:cNvPr>
          <p:cNvSpPr>
            <a:spLocks noGrp="1"/>
          </p:cNvSpPr>
          <p:nvPr>
            <p:ph type="ftr" sz="quarter" idx="11"/>
          </p:nvPr>
        </p:nvSpPr>
        <p:spPr/>
        <p:txBody>
          <a:bodyPr/>
          <a:lstStyle/>
          <a:p>
            <a:endParaRPr lang="x-none"/>
          </a:p>
        </p:txBody>
      </p:sp>
      <p:sp>
        <p:nvSpPr>
          <p:cNvPr id="7" name="Slide Number Placeholder 6">
            <a:extLst>
              <a:ext uri="{FF2B5EF4-FFF2-40B4-BE49-F238E27FC236}">
                <a16:creationId xmlns="" xmlns:a16="http://schemas.microsoft.com/office/drawing/2014/main" id="{9F185BC5-A823-4A9D-919C-65DEF8C262F4}"/>
              </a:ext>
            </a:extLst>
          </p:cNvPr>
          <p:cNvSpPr>
            <a:spLocks noGrp="1"/>
          </p:cNvSpPr>
          <p:nvPr>
            <p:ph type="sldNum" sz="quarter" idx="12"/>
          </p:nvPr>
        </p:nvSpPr>
        <p:spPr/>
        <p:txBody>
          <a:bodyPr/>
          <a:lstStyle/>
          <a:p>
            <a:fld id="{3E66C22A-11A8-4486-9ECB-4518B866FF04}" type="slidenum">
              <a:rPr lang="x-none" smtClean="0"/>
              <a:pPr/>
              <a:t>‹#›</a:t>
            </a:fld>
            <a:endParaRPr lang="x-none"/>
          </a:p>
        </p:txBody>
      </p:sp>
    </p:spTree>
    <p:extLst>
      <p:ext uri="{BB962C8B-B14F-4D97-AF65-F5344CB8AC3E}">
        <p14:creationId xmlns="" xmlns:p14="http://schemas.microsoft.com/office/powerpoint/2010/main" val="282620745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74B426E-5DEA-4D54-92EB-F557C1F15D08}"/>
              </a:ext>
            </a:extLst>
          </p:cNvPr>
          <p:cNvSpPr>
            <a:spLocks noGrp="1"/>
          </p:cNvSpPr>
          <p:nvPr>
            <p:ph type="title"/>
          </p:nvPr>
        </p:nvSpPr>
        <p:spPr>
          <a:xfrm>
            <a:off x="1259682" y="548026"/>
            <a:ext cx="15773400" cy="1989572"/>
          </a:xfrm>
        </p:spPr>
        <p:txBody>
          <a:bodyPr/>
          <a:lstStyle/>
          <a:p>
            <a:r>
              <a:rPr lang="en-US"/>
              <a:t>Click to edit Master title style</a:t>
            </a:r>
            <a:endParaRPr lang="x-none"/>
          </a:p>
        </p:txBody>
      </p:sp>
      <p:sp>
        <p:nvSpPr>
          <p:cNvPr id="3" name="Text Placeholder 2">
            <a:extLst>
              <a:ext uri="{FF2B5EF4-FFF2-40B4-BE49-F238E27FC236}">
                <a16:creationId xmlns="" xmlns:a16="http://schemas.microsoft.com/office/drawing/2014/main" id="{91977310-B5CB-4BB2-85AD-CBB8D078BC15}"/>
              </a:ext>
            </a:extLst>
          </p:cNvPr>
          <p:cNvSpPr>
            <a:spLocks noGrp="1"/>
          </p:cNvSpPr>
          <p:nvPr>
            <p:ph type="body" idx="1"/>
          </p:nvPr>
        </p:nvSpPr>
        <p:spPr>
          <a:xfrm>
            <a:off x="1259683" y="2523301"/>
            <a:ext cx="7736681" cy="1236631"/>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15DBCFA2-492D-4D92-A0C9-017A80A261D9}"/>
              </a:ext>
            </a:extLst>
          </p:cNvPr>
          <p:cNvSpPr>
            <a:spLocks noGrp="1"/>
          </p:cNvSpPr>
          <p:nvPr>
            <p:ph sz="half" idx="2"/>
          </p:nvPr>
        </p:nvSpPr>
        <p:spPr>
          <a:xfrm>
            <a:off x="1259683" y="3759932"/>
            <a:ext cx="7736681" cy="55302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5" name="Text Placeholder 4">
            <a:extLst>
              <a:ext uri="{FF2B5EF4-FFF2-40B4-BE49-F238E27FC236}">
                <a16:creationId xmlns="" xmlns:a16="http://schemas.microsoft.com/office/drawing/2014/main" id="{8BE18D74-2984-4D07-91A8-1A99F4BDFD26}"/>
              </a:ext>
            </a:extLst>
          </p:cNvPr>
          <p:cNvSpPr>
            <a:spLocks noGrp="1"/>
          </p:cNvSpPr>
          <p:nvPr>
            <p:ph type="body" sz="quarter" idx="3"/>
          </p:nvPr>
        </p:nvSpPr>
        <p:spPr>
          <a:xfrm>
            <a:off x="9258300" y="2523301"/>
            <a:ext cx="7774782" cy="1236631"/>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C0AE2783-0A04-4560-9BDA-93ACACBD8EC3}"/>
              </a:ext>
            </a:extLst>
          </p:cNvPr>
          <p:cNvSpPr>
            <a:spLocks noGrp="1"/>
          </p:cNvSpPr>
          <p:nvPr>
            <p:ph sz="quarter" idx="4"/>
          </p:nvPr>
        </p:nvSpPr>
        <p:spPr>
          <a:xfrm>
            <a:off x="9258300" y="3759932"/>
            <a:ext cx="7774782" cy="55302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7" name="Date Placeholder 6">
            <a:extLst>
              <a:ext uri="{FF2B5EF4-FFF2-40B4-BE49-F238E27FC236}">
                <a16:creationId xmlns="" xmlns:a16="http://schemas.microsoft.com/office/drawing/2014/main" id="{4A3F2BB1-9E8E-483B-AAA6-75839E20D6BC}"/>
              </a:ext>
            </a:extLst>
          </p:cNvPr>
          <p:cNvSpPr>
            <a:spLocks noGrp="1"/>
          </p:cNvSpPr>
          <p:nvPr>
            <p:ph type="dt" sz="half" idx="10"/>
          </p:nvPr>
        </p:nvSpPr>
        <p:spPr/>
        <p:txBody>
          <a:bodyPr/>
          <a:lstStyle/>
          <a:p>
            <a:fld id="{808A73AA-E640-4459-9BB1-688946B7D74E}" type="datetime1">
              <a:rPr lang="x-none" smtClean="0"/>
              <a:pPr/>
              <a:t>01.07.2023</a:t>
            </a:fld>
            <a:endParaRPr lang="x-none"/>
          </a:p>
        </p:txBody>
      </p:sp>
      <p:sp>
        <p:nvSpPr>
          <p:cNvPr id="8" name="Footer Placeholder 7">
            <a:extLst>
              <a:ext uri="{FF2B5EF4-FFF2-40B4-BE49-F238E27FC236}">
                <a16:creationId xmlns="" xmlns:a16="http://schemas.microsoft.com/office/drawing/2014/main" id="{5B409AD0-8993-44C5-933E-031B322B1C8C}"/>
              </a:ext>
            </a:extLst>
          </p:cNvPr>
          <p:cNvSpPr>
            <a:spLocks noGrp="1"/>
          </p:cNvSpPr>
          <p:nvPr>
            <p:ph type="ftr" sz="quarter" idx="11"/>
          </p:nvPr>
        </p:nvSpPr>
        <p:spPr/>
        <p:txBody>
          <a:bodyPr/>
          <a:lstStyle/>
          <a:p>
            <a:endParaRPr lang="x-none"/>
          </a:p>
        </p:txBody>
      </p:sp>
      <p:sp>
        <p:nvSpPr>
          <p:cNvPr id="9" name="Slide Number Placeholder 8">
            <a:extLst>
              <a:ext uri="{FF2B5EF4-FFF2-40B4-BE49-F238E27FC236}">
                <a16:creationId xmlns="" xmlns:a16="http://schemas.microsoft.com/office/drawing/2014/main" id="{6CA450A9-1866-4949-AFB2-D9F0C96A6021}"/>
              </a:ext>
            </a:extLst>
          </p:cNvPr>
          <p:cNvSpPr>
            <a:spLocks noGrp="1"/>
          </p:cNvSpPr>
          <p:nvPr>
            <p:ph type="sldNum" sz="quarter" idx="12"/>
          </p:nvPr>
        </p:nvSpPr>
        <p:spPr/>
        <p:txBody>
          <a:bodyPr/>
          <a:lstStyle/>
          <a:p>
            <a:fld id="{3E66C22A-11A8-4486-9ECB-4518B866FF04}" type="slidenum">
              <a:rPr lang="x-none" smtClean="0"/>
              <a:pPr/>
              <a:t>‹#›</a:t>
            </a:fld>
            <a:endParaRPr lang="x-none"/>
          </a:p>
        </p:txBody>
      </p:sp>
    </p:spTree>
    <p:extLst>
      <p:ext uri="{BB962C8B-B14F-4D97-AF65-F5344CB8AC3E}">
        <p14:creationId xmlns="" xmlns:p14="http://schemas.microsoft.com/office/powerpoint/2010/main" val="355863324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DFA6402-F56F-46E7-BB53-90A0AB7AE4C0}"/>
              </a:ext>
            </a:extLst>
          </p:cNvPr>
          <p:cNvSpPr>
            <a:spLocks noGrp="1"/>
          </p:cNvSpPr>
          <p:nvPr>
            <p:ph type="title"/>
          </p:nvPr>
        </p:nvSpPr>
        <p:spPr/>
        <p:txBody>
          <a:bodyPr/>
          <a:lstStyle/>
          <a:p>
            <a:r>
              <a:rPr lang="en-US"/>
              <a:t>Click to edit Master title style</a:t>
            </a:r>
            <a:endParaRPr lang="x-none"/>
          </a:p>
        </p:txBody>
      </p:sp>
      <p:sp>
        <p:nvSpPr>
          <p:cNvPr id="3" name="Date Placeholder 2">
            <a:extLst>
              <a:ext uri="{FF2B5EF4-FFF2-40B4-BE49-F238E27FC236}">
                <a16:creationId xmlns="" xmlns:a16="http://schemas.microsoft.com/office/drawing/2014/main" id="{3167627C-A628-4007-8960-1A07F1A4331B}"/>
              </a:ext>
            </a:extLst>
          </p:cNvPr>
          <p:cNvSpPr>
            <a:spLocks noGrp="1"/>
          </p:cNvSpPr>
          <p:nvPr>
            <p:ph type="dt" sz="half" idx="10"/>
          </p:nvPr>
        </p:nvSpPr>
        <p:spPr/>
        <p:txBody>
          <a:bodyPr/>
          <a:lstStyle/>
          <a:p>
            <a:fld id="{C3DC5D3D-1E6F-4FC7-B74F-CD4DFE13353D}" type="datetime1">
              <a:rPr lang="x-none" smtClean="0"/>
              <a:pPr/>
              <a:t>01.07.2023</a:t>
            </a:fld>
            <a:endParaRPr lang="x-none"/>
          </a:p>
        </p:txBody>
      </p:sp>
      <p:sp>
        <p:nvSpPr>
          <p:cNvPr id="4" name="Footer Placeholder 3">
            <a:extLst>
              <a:ext uri="{FF2B5EF4-FFF2-40B4-BE49-F238E27FC236}">
                <a16:creationId xmlns="" xmlns:a16="http://schemas.microsoft.com/office/drawing/2014/main" id="{9BCA24AC-7789-4505-ABFB-290BA07ACD34}"/>
              </a:ext>
            </a:extLst>
          </p:cNvPr>
          <p:cNvSpPr>
            <a:spLocks noGrp="1"/>
          </p:cNvSpPr>
          <p:nvPr>
            <p:ph type="ftr" sz="quarter" idx="11"/>
          </p:nvPr>
        </p:nvSpPr>
        <p:spPr/>
        <p:txBody>
          <a:bodyPr/>
          <a:lstStyle/>
          <a:p>
            <a:endParaRPr lang="x-none"/>
          </a:p>
        </p:txBody>
      </p:sp>
      <p:sp>
        <p:nvSpPr>
          <p:cNvPr id="5" name="Slide Number Placeholder 4">
            <a:extLst>
              <a:ext uri="{FF2B5EF4-FFF2-40B4-BE49-F238E27FC236}">
                <a16:creationId xmlns="" xmlns:a16="http://schemas.microsoft.com/office/drawing/2014/main" id="{E1992357-6C26-4B9E-A996-927F09DC252B}"/>
              </a:ext>
            </a:extLst>
          </p:cNvPr>
          <p:cNvSpPr>
            <a:spLocks noGrp="1"/>
          </p:cNvSpPr>
          <p:nvPr>
            <p:ph type="sldNum" sz="quarter" idx="12"/>
          </p:nvPr>
        </p:nvSpPr>
        <p:spPr/>
        <p:txBody>
          <a:bodyPr/>
          <a:lstStyle/>
          <a:p>
            <a:fld id="{3E66C22A-11A8-4486-9ECB-4518B866FF04}" type="slidenum">
              <a:rPr lang="x-none" smtClean="0"/>
              <a:pPr/>
              <a:t>‹#›</a:t>
            </a:fld>
            <a:endParaRPr lang="x-none"/>
          </a:p>
        </p:txBody>
      </p:sp>
    </p:spTree>
    <p:extLst>
      <p:ext uri="{BB962C8B-B14F-4D97-AF65-F5344CB8AC3E}">
        <p14:creationId xmlns="" xmlns:p14="http://schemas.microsoft.com/office/powerpoint/2010/main" val="195248426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DAF2EFB1-DBB5-4423-A7FC-7771F2895E11}"/>
              </a:ext>
            </a:extLst>
          </p:cNvPr>
          <p:cNvSpPr>
            <a:spLocks noGrp="1"/>
          </p:cNvSpPr>
          <p:nvPr>
            <p:ph type="dt" sz="half" idx="10"/>
          </p:nvPr>
        </p:nvSpPr>
        <p:spPr/>
        <p:txBody>
          <a:bodyPr/>
          <a:lstStyle/>
          <a:p>
            <a:fld id="{10F1EF34-C0C3-4A39-A501-45C1479D152D}" type="datetime1">
              <a:rPr lang="x-none" smtClean="0"/>
              <a:pPr/>
              <a:t>01.07.2023</a:t>
            </a:fld>
            <a:endParaRPr lang="x-none"/>
          </a:p>
        </p:txBody>
      </p:sp>
      <p:sp>
        <p:nvSpPr>
          <p:cNvPr id="3" name="Footer Placeholder 2">
            <a:extLst>
              <a:ext uri="{FF2B5EF4-FFF2-40B4-BE49-F238E27FC236}">
                <a16:creationId xmlns="" xmlns:a16="http://schemas.microsoft.com/office/drawing/2014/main" id="{B7C3FBCC-B5D3-47E6-A9EC-E2197073AA9F}"/>
              </a:ext>
            </a:extLst>
          </p:cNvPr>
          <p:cNvSpPr>
            <a:spLocks noGrp="1"/>
          </p:cNvSpPr>
          <p:nvPr>
            <p:ph type="ftr" sz="quarter" idx="11"/>
          </p:nvPr>
        </p:nvSpPr>
        <p:spPr/>
        <p:txBody>
          <a:bodyPr/>
          <a:lstStyle/>
          <a:p>
            <a:endParaRPr lang="x-none"/>
          </a:p>
        </p:txBody>
      </p:sp>
      <p:sp>
        <p:nvSpPr>
          <p:cNvPr id="4" name="Slide Number Placeholder 3">
            <a:extLst>
              <a:ext uri="{FF2B5EF4-FFF2-40B4-BE49-F238E27FC236}">
                <a16:creationId xmlns="" xmlns:a16="http://schemas.microsoft.com/office/drawing/2014/main" id="{F7EE7051-CF4C-490E-B0DD-5FEC5AF8D273}"/>
              </a:ext>
            </a:extLst>
          </p:cNvPr>
          <p:cNvSpPr>
            <a:spLocks noGrp="1"/>
          </p:cNvSpPr>
          <p:nvPr>
            <p:ph type="sldNum" sz="quarter" idx="12"/>
          </p:nvPr>
        </p:nvSpPr>
        <p:spPr/>
        <p:txBody>
          <a:bodyPr/>
          <a:lstStyle/>
          <a:p>
            <a:fld id="{3E66C22A-11A8-4486-9ECB-4518B866FF04}" type="slidenum">
              <a:rPr lang="x-none" smtClean="0"/>
              <a:pPr/>
              <a:t>‹#›</a:t>
            </a:fld>
            <a:endParaRPr lang="x-none"/>
          </a:p>
        </p:txBody>
      </p:sp>
    </p:spTree>
    <p:extLst>
      <p:ext uri="{BB962C8B-B14F-4D97-AF65-F5344CB8AC3E}">
        <p14:creationId xmlns="" xmlns:p14="http://schemas.microsoft.com/office/powerpoint/2010/main" val="68845530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F259FD8-B1E4-42BA-B7DD-CD8D8CAADA8E}"/>
              </a:ext>
            </a:extLst>
          </p:cNvPr>
          <p:cNvSpPr>
            <a:spLocks noGrp="1"/>
          </p:cNvSpPr>
          <p:nvPr>
            <p:ph type="title"/>
          </p:nvPr>
        </p:nvSpPr>
        <p:spPr>
          <a:xfrm>
            <a:off x="1259683" y="686223"/>
            <a:ext cx="5898356" cy="2401782"/>
          </a:xfrm>
        </p:spPr>
        <p:txBody>
          <a:bodyPr anchor="b"/>
          <a:lstStyle>
            <a:lvl1pPr>
              <a:defRPr sz="4800"/>
            </a:lvl1pPr>
          </a:lstStyle>
          <a:p>
            <a:r>
              <a:rPr lang="en-US"/>
              <a:t>Click to edit Master title style</a:t>
            </a:r>
            <a:endParaRPr lang="x-none"/>
          </a:p>
        </p:txBody>
      </p:sp>
      <p:sp>
        <p:nvSpPr>
          <p:cNvPr id="3" name="Content Placeholder 2">
            <a:extLst>
              <a:ext uri="{FF2B5EF4-FFF2-40B4-BE49-F238E27FC236}">
                <a16:creationId xmlns="" xmlns:a16="http://schemas.microsoft.com/office/drawing/2014/main" id="{FC51C3E6-FF40-4340-807D-B8E3F5A0E22A}"/>
              </a:ext>
            </a:extLst>
          </p:cNvPr>
          <p:cNvSpPr>
            <a:spLocks noGrp="1"/>
          </p:cNvSpPr>
          <p:nvPr>
            <p:ph idx="1"/>
          </p:nvPr>
        </p:nvSpPr>
        <p:spPr>
          <a:xfrm>
            <a:off x="7774782" y="1482053"/>
            <a:ext cx="9258300" cy="7314950"/>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Text Placeholder 3">
            <a:extLst>
              <a:ext uri="{FF2B5EF4-FFF2-40B4-BE49-F238E27FC236}">
                <a16:creationId xmlns="" xmlns:a16="http://schemas.microsoft.com/office/drawing/2014/main" id="{E860AB0A-E2DC-4A0D-A715-93F3896DA2A8}"/>
              </a:ext>
            </a:extLst>
          </p:cNvPr>
          <p:cNvSpPr>
            <a:spLocks noGrp="1"/>
          </p:cNvSpPr>
          <p:nvPr>
            <p:ph type="body" sz="half" idx="2"/>
          </p:nvPr>
        </p:nvSpPr>
        <p:spPr>
          <a:xfrm>
            <a:off x="1259683" y="3088005"/>
            <a:ext cx="5898356" cy="5720911"/>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 xmlns:a16="http://schemas.microsoft.com/office/drawing/2014/main" id="{D4C84403-26DD-4418-9BED-7DD656AFED33}"/>
              </a:ext>
            </a:extLst>
          </p:cNvPr>
          <p:cNvSpPr>
            <a:spLocks noGrp="1"/>
          </p:cNvSpPr>
          <p:nvPr>
            <p:ph type="dt" sz="half" idx="10"/>
          </p:nvPr>
        </p:nvSpPr>
        <p:spPr/>
        <p:txBody>
          <a:bodyPr/>
          <a:lstStyle/>
          <a:p>
            <a:fld id="{3E1D9F3D-490A-4A19-84B1-96A39978D61D}" type="datetime1">
              <a:rPr lang="x-none" smtClean="0"/>
              <a:pPr/>
              <a:t>01.07.2023</a:t>
            </a:fld>
            <a:endParaRPr lang="x-none"/>
          </a:p>
        </p:txBody>
      </p:sp>
      <p:sp>
        <p:nvSpPr>
          <p:cNvPr id="6" name="Footer Placeholder 5">
            <a:extLst>
              <a:ext uri="{FF2B5EF4-FFF2-40B4-BE49-F238E27FC236}">
                <a16:creationId xmlns="" xmlns:a16="http://schemas.microsoft.com/office/drawing/2014/main" id="{CDEE0F01-DCD3-452E-ACDF-89DD37BD3856}"/>
              </a:ext>
            </a:extLst>
          </p:cNvPr>
          <p:cNvSpPr>
            <a:spLocks noGrp="1"/>
          </p:cNvSpPr>
          <p:nvPr>
            <p:ph type="ftr" sz="quarter" idx="11"/>
          </p:nvPr>
        </p:nvSpPr>
        <p:spPr/>
        <p:txBody>
          <a:bodyPr/>
          <a:lstStyle/>
          <a:p>
            <a:endParaRPr lang="x-none"/>
          </a:p>
        </p:txBody>
      </p:sp>
      <p:sp>
        <p:nvSpPr>
          <p:cNvPr id="7" name="Slide Number Placeholder 6">
            <a:extLst>
              <a:ext uri="{FF2B5EF4-FFF2-40B4-BE49-F238E27FC236}">
                <a16:creationId xmlns="" xmlns:a16="http://schemas.microsoft.com/office/drawing/2014/main" id="{196D4F80-0EA0-4350-999A-AA694EB4222E}"/>
              </a:ext>
            </a:extLst>
          </p:cNvPr>
          <p:cNvSpPr>
            <a:spLocks noGrp="1"/>
          </p:cNvSpPr>
          <p:nvPr>
            <p:ph type="sldNum" sz="quarter" idx="12"/>
          </p:nvPr>
        </p:nvSpPr>
        <p:spPr/>
        <p:txBody>
          <a:bodyPr/>
          <a:lstStyle/>
          <a:p>
            <a:fld id="{3E66C22A-11A8-4486-9ECB-4518B866FF04}" type="slidenum">
              <a:rPr lang="x-none" smtClean="0"/>
              <a:pPr/>
              <a:t>‹#›</a:t>
            </a:fld>
            <a:endParaRPr lang="x-none"/>
          </a:p>
        </p:txBody>
      </p:sp>
    </p:spTree>
    <p:extLst>
      <p:ext uri="{BB962C8B-B14F-4D97-AF65-F5344CB8AC3E}">
        <p14:creationId xmlns="" xmlns:p14="http://schemas.microsoft.com/office/powerpoint/2010/main" val="59018347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3CF0F05-05D9-4638-BE0A-76A4A263022D}"/>
              </a:ext>
            </a:extLst>
          </p:cNvPr>
          <p:cNvSpPr>
            <a:spLocks noGrp="1"/>
          </p:cNvSpPr>
          <p:nvPr>
            <p:ph type="title"/>
          </p:nvPr>
        </p:nvSpPr>
        <p:spPr>
          <a:xfrm>
            <a:off x="1259683" y="686223"/>
            <a:ext cx="5898356" cy="2401782"/>
          </a:xfrm>
        </p:spPr>
        <p:txBody>
          <a:bodyPr anchor="b"/>
          <a:lstStyle>
            <a:lvl1pPr>
              <a:defRPr sz="4800"/>
            </a:lvl1pPr>
          </a:lstStyle>
          <a:p>
            <a:r>
              <a:rPr lang="en-US"/>
              <a:t>Click to edit Master title style</a:t>
            </a:r>
            <a:endParaRPr lang="x-none"/>
          </a:p>
        </p:txBody>
      </p:sp>
      <p:sp>
        <p:nvSpPr>
          <p:cNvPr id="3" name="Picture Placeholder 2">
            <a:extLst>
              <a:ext uri="{FF2B5EF4-FFF2-40B4-BE49-F238E27FC236}">
                <a16:creationId xmlns="" xmlns:a16="http://schemas.microsoft.com/office/drawing/2014/main" id="{81D1FCD9-D35D-4F46-80D1-CED0844DF29D}"/>
              </a:ext>
            </a:extLst>
          </p:cNvPr>
          <p:cNvSpPr>
            <a:spLocks noGrp="1"/>
          </p:cNvSpPr>
          <p:nvPr>
            <p:ph type="pic" idx="1"/>
          </p:nvPr>
        </p:nvSpPr>
        <p:spPr>
          <a:xfrm>
            <a:off x="7774782" y="1482053"/>
            <a:ext cx="9258300" cy="7314950"/>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x-none"/>
          </a:p>
        </p:txBody>
      </p:sp>
      <p:sp>
        <p:nvSpPr>
          <p:cNvPr id="4" name="Text Placeholder 3">
            <a:extLst>
              <a:ext uri="{FF2B5EF4-FFF2-40B4-BE49-F238E27FC236}">
                <a16:creationId xmlns="" xmlns:a16="http://schemas.microsoft.com/office/drawing/2014/main" id="{0ACF2320-E27D-47FC-B519-4B4CF4EBCF35}"/>
              </a:ext>
            </a:extLst>
          </p:cNvPr>
          <p:cNvSpPr>
            <a:spLocks noGrp="1"/>
          </p:cNvSpPr>
          <p:nvPr>
            <p:ph type="body" sz="half" idx="2"/>
          </p:nvPr>
        </p:nvSpPr>
        <p:spPr>
          <a:xfrm>
            <a:off x="1259683" y="3088005"/>
            <a:ext cx="5898356" cy="5720911"/>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 xmlns:a16="http://schemas.microsoft.com/office/drawing/2014/main" id="{912031BC-EA6F-436E-9F47-E796A2D2F7FF}"/>
              </a:ext>
            </a:extLst>
          </p:cNvPr>
          <p:cNvSpPr>
            <a:spLocks noGrp="1"/>
          </p:cNvSpPr>
          <p:nvPr>
            <p:ph type="dt" sz="half" idx="10"/>
          </p:nvPr>
        </p:nvSpPr>
        <p:spPr/>
        <p:txBody>
          <a:bodyPr/>
          <a:lstStyle/>
          <a:p>
            <a:fld id="{90783241-B4B4-49D4-8912-CE14B63E3BFD}" type="datetime1">
              <a:rPr lang="x-none" smtClean="0"/>
              <a:pPr/>
              <a:t>01.07.2023</a:t>
            </a:fld>
            <a:endParaRPr lang="x-none"/>
          </a:p>
        </p:txBody>
      </p:sp>
      <p:sp>
        <p:nvSpPr>
          <p:cNvPr id="6" name="Footer Placeholder 5">
            <a:extLst>
              <a:ext uri="{FF2B5EF4-FFF2-40B4-BE49-F238E27FC236}">
                <a16:creationId xmlns="" xmlns:a16="http://schemas.microsoft.com/office/drawing/2014/main" id="{74931391-D44D-4228-BB55-B543E2E240CF}"/>
              </a:ext>
            </a:extLst>
          </p:cNvPr>
          <p:cNvSpPr>
            <a:spLocks noGrp="1"/>
          </p:cNvSpPr>
          <p:nvPr>
            <p:ph type="ftr" sz="quarter" idx="11"/>
          </p:nvPr>
        </p:nvSpPr>
        <p:spPr/>
        <p:txBody>
          <a:bodyPr/>
          <a:lstStyle/>
          <a:p>
            <a:endParaRPr lang="x-none"/>
          </a:p>
        </p:txBody>
      </p:sp>
      <p:sp>
        <p:nvSpPr>
          <p:cNvPr id="7" name="Slide Number Placeholder 6">
            <a:extLst>
              <a:ext uri="{FF2B5EF4-FFF2-40B4-BE49-F238E27FC236}">
                <a16:creationId xmlns="" xmlns:a16="http://schemas.microsoft.com/office/drawing/2014/main" id="{1109CACE-0B21-474C-B875-9E8C0EBF2D95}"/>
              </a:ext>
            </a:extLst>
          </p:cNvPr>
          <p:cNvSpPr>
            <a:spLocks noGrp="1"/>
          </p:cNvSpPr>
          <p:nvPr>
            <p:ph type="sldNum" sz="quarter" idx="12"/>
          </p:nvPr>
        </p:nvSpPr>
        <p:spPr/>
        <p:txBody>
          <a:bodyPr/>
          <a:lstStyle/>
          <a:p>
            <a:fld id="{3E66C22A-11A8-4486-9ECB-4518B866FF04}" type="slidenum">
              <a:rPr lang="x-none" smtClean="0"/>
              <a:pPr/>
              <a:t>‹#›</a:t>
            </a:fld>
            <a:endParaRPr lang="x-none"/>
          </a:p>
        </p:txBody>
      </p:sp>
    </p:spTree>
    <p:extLst>
      <p:ext uri="{BB962C8B-B14F-4D97-AF65-F5344CB8AC3E}">
        <p14:creationId xmlns="" xmlns:p14="http://schemas.microsoft.com/office/powerpoint/2010/main" val="28350794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C050B633-C737-4194-B0B6-5C3A2D58AC17}"/>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 xmlns:a16="http://schemas.microsoft.com/office/drawing/2014/main" id="{24C7376F-70B6-4DD2-8DC2-A517CAE57D3E}"/>
              </a:ext>
            </a:extLst>
          </p:cNvPr>
          <p:cNvSpPr>
            <a:spLocks noGrp="1"/>
          </p:cNvSpPr>
          <p:nvPr>
            <p:ph sz="half" idx="1"/>
          </p:nvPr>
        </p:nvSpPr>
        <p:spPr>
          <a:xfrm>
            <a:off x="1257300" y="2740128"/>
            <a:ext cx="7772400" cy="6531036"/>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a:ext uri="{FF2B5EF4-FFF2-40B4-BE49-F238E27FC236}">
                <a16:creationId xmlns="" xmlns:a16="http://schemas.microsoft.com/office/drawing/2014/main" id="{5A0B64FF-4C5C-45CD-A324-98C00F7B49E1}"/>
              </a:ext>
            </a:extLst>
          </p:cNvPr>
          <p:cNvSpPr>
            <a:spLocks noGrp="1"/>
          </p:cNvSpPr>
          <p:nvPr>
            <p:ph sz="half" idx="2"/>
          </p:nvPr>
        </p:nvSpPr>
        <p:spPr>
          <a:xfrm>
            <a:off x="9258300" y="2740128"/>
            <a:ext cx="7772400" cy="6531036"/>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a:extLst>
              <a:ext uri="{FF2B5EF4-FFF2-40B4-BE49-F238E27FC236}">
                <a16:creationId xmlns="" xmlns:a16="http://schemas.microsoft.com/office/drawing/2014/main" id="{4E98A662-2FBE-4C48-95F9-E2D492900BDC}"/>
              </a:ext>
            </a:extLst>
          </p:cNvPr>
          <p:cNvSpPr>
            <a:spLocks noGrp="1"/>
          </p:cNvSpPr>
          <p:nvPr>
            <p:ph type="dt" sz="half" idx="10"/>
          </p:nvPr>
        </p:nvSpPr>
        <p:spPr/>
        <p:txBody>
          <a:bodyPr/>
          <a:lstStyle/>
          <a:p>
            <a:fld id="{1D8BD707-D9CF-40AE-B4C6-C98DA3205C09}" type="datetimeFigureOut">
              <a:rPr lang="en-US" smtClean="0"/>
              <a:pPr/>
              <a:t>7/1/2023</a:t>
            </a:fld>
            <a:endParaRPr lang="en-US"/>
          </a:p>
        </p:txBody>
      </p:sp>
      <p:sp>
        <p:nvSpPr>
          <p:cNvPr id="6" name="Нижний колонтитул 5">
            <a:extLst>
              <a:ext uri="{FF2B5EF4-FFF2-40B4-BE49-F238E27FC236}">
                <a16:creationId xmlns="" xmlns:a16="http://schemas.microsoft.com/office/drawing/2014/main" id="{59E9A97C-BC83-4D74-B51F-CB78CB7660D7}"/>
              </a:ext>
            </a:extLst>
          </p:cNvPr>
          <p:cNvSpPr>
            <a:spLocks noGrp="1"/>
          </p:cNvSpPr>
          <p:nvPr>
            <p:ph type="ftr" sz="quarter" idx="11"/>
          </p:nvPr>
        </p:nvSpPr>
        <p:spPr/>
        <p:txBody>
          <a:bodyPr/>
          <a:lstStyle/>
          <a:p>
            <a:endParaRPr lang="en-US"/>
          </a:p>
        </p:txBody>
      </p:sp>
      <p:sp>
        <p:nvSpPr>
          <p:cNvPr id="7" name="Номер слайда 6">
            <a:extLst>
              <a:ext uri="{FF2B5EF4-FFF2-40B4-BE49-F238E27FC236}">
                <a16:creationId xmlns="" xmlns:a16="http://schemas.microsoft.com/office/drawing/2014/main" id="{F6056366-EB3F-4040-BB4B-C2188AC0A12C}"/>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 xmlns:p14="http://schemas.microsoft.com/office/powerpoint/2010/main" val="161574462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E3913B8-8828-436C-A31A-177FB330BBF6}"/>
              </a:ext>
            </a:extLst>
          </p:cNvPr>
          <p:cNvSpPr>
            <a:spLocks noGrp="1"/>
          </p:cNvSpPr>
          <p:nvPr>
            <p:ph type="title"/>
          </p:nvPr>
        </p:nvSpPr>
        <p:spPr/>
        <p:txBody>
          <a:bodyPr/>
          <a:lstStyle/>
          <a:p>
            <a:r>
              <a:rPr lang="en-US"/>
              <a:t>Click to edit Master title style</a:t>
            </a:r>
            <a:endParaRPr lang="x-none"/>
          </a:p>
        </p:txBody>
      </p:sp>
      <p:sp>
        <p:nvSpPr>
          <p:cNvPr id="3" name="Vertical Text Placeholder 2">
            <a:extLst>
              <a:ext uri="{FF2B5EF4-FFF2-40B4-BE49-F238E27FC236}">
                <a16:creationId xmlns="" xmlns:a16="http://schemas.microsoft.com/office/drawing/2014/main" id="{505F5736-527C-4613-907E-9C6E42F52E0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 xmlns:a16="http://schemas.microsoft.com/office/drawing/2014/main" id="{28F95AF4-A645-4B8F-B9C7-8E8D275A3328}"/>
              </a:ext>
            </a:extLst>
          </p:cNvPr>
          <p:cNvSpPr>
            <a:spLocks noGrp="1"/>
          </p:cNvSpPr>
          <p:nvPr>
            <p:ph type="dt" sz="half" idx="10"/>
          </p:nvPr>
        </p:nvSpPr>
        <p:spPr/>
        <p:txBody>
          <a:bodyPr/>
          <a:lstStyle/>
          <a:p>
            <a:fld id="{209FA5B4-44E1-4F9E-AE5B-65C57FD3C021}" type="datetime1">
              <a:rPr lang="x-none" smtClean="0"/>
              <a:pPr/>
              <a:t>01.07.2023</a:t>
            </a:fld>
            <a:endParaRPr lang="x-none"/>
          </a:p>
        </p:txBody>
      </p:sp>
      <p:sp>
        <p:nvSpPr>
          <p:cNvPr id="5" name="Footer Placeholder 4">
            <a:extLst>
              <a:ext uri="{FF2B5EF4-FFF2-40B4-BE49-F238E27FC236}">
                <a16:creationId xmlns="" xmlns:a16="http://schemas.microsoft.com/office/drawing/2014/main" id="{A68B68DE-817E-45DD-A4CB-51E4880D614B}"/>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 xmlns:a16="http://schemas.microsoft.com/office/drawing/2014/main" id="{34C9B7A2-619D-4466-AB49-E5ADDB57AEE6}"/>
              </a:ext>
            </a:extLst>
          </p:cNvPr>
          <p:cNvSpPr>
            <a:spLocks noGrp="1"/>
          </p:cNvSpPr>
          <p:nvPr>
            <p:ph type="sldNum" sz="quarter" idx="12"/>
          </p:nvPr>
        </p:nvSpPr>
        <p:spPr/>
        <p:txBody>
          <a:bodyPr/>
          <a:lstStyle/>
          <a:p>
            <a:fld id="{3E66C22A-11A8-4486-9ECB-4518B866FF04}" type="slidenum">
              <a:rPr lang="x-none" smtClean="0"/>
              <a:pPr/>
              <a:t>‹#›</a:t>
            </a:fld>
            <a:endParaRPr lang="x-none"/>
          </a:p>
        </p:txBody>
      </p:sp>
    </p:spTree>
    <p:extLst>
      <p:ext uri="{BB962C8B-B14F-4D97-AF65-F5344CB8AC3E}">
        <p14:creationId xmlns="" xmlns:p14="http://schemas.microsoft.com/office/powerpoint/2010/main" val="411722361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7631C493-8541-499F-9B81-AA7575A11176}"/>
              </a:ext>
            </a:extLst>
          </p:cNvPr>
          <p:cNvSpPr>
            <a:spLocks noGrp="1"/>
          </p:cNvSpPr>
          <p:nvPr>
            <p:ph type="title" orient="vert"/>
          </p:nvPr>
        </p:nvSpPr>
        <p:spPr>
          <a:xfrm>
            <a:off x="13087350" y="548026"/>
            <a:ext cx="3943350" cy="8723138"/>
          </a:xfrm>
        </p:spPr>
        <p:txBody>
          <a:bodyPr vert="eaVert"/>
          <a:lstStyle/>
          <a:p>
            <a:r>
              <a:rPr lang="en-US"/>
              <a:t>Click to edit Master title style</a:t>
            </a:r>
            <a:endParaRPr lang="x-none"/>
          </a:p>
        </p:txBody>
      </p:sp>
      <p:sp>
        <p:nvSpPr>
          <p:cNvPr id="3" name="Vertical Text Placeholder 2">
            <a:extLst>
              <a:ext uri="{FF2B5EF4-FFF2-40B4-BE49-F238E27FC236}">
                <a16:creationId xmlns="" xmlns:a16="http://schemas.microsoft.com/office/drawing/2014/main" id="{7F671035-5CBC-4565-AEF4-D790B7F4A3BB}"/>
              </a:ext>
            </a:extLst>
          </p:cNvPr>
          <p:cNvSpPr>
            <a:spLocks noGrp="1"/>
          </p:cNvSpPr>
          <p:nvPr>
            <p:ph type="body" orient="vert" idx="1"/>
          </p:nvPr>
        </p:nvSpPr>
        <p:spPr>
          <a:xfrm>
            <a:off x="1257300" y="548026"/>
            <a:ext cx="11601450" cy="87231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 xmlns:a16="http://schemas.microsoft.com/office/drawing/2014/main" id="{7CC9E269-747F-4996-BA51-FA9C79446B0B}"/>
              </a:ext>
            </a:extLst>
          </p:cNvPr>
          <p:cNvSpPr>
            <a:spLocks noGrp="1"/>
          </p:cNvSpPr>
          <p:nvPr>
            <p:ph type="dt" sz="half" idx="10"/>
          </p:nvPr>
        </p:nvSpPr>
        <p:spPr/>
        <p:txBody>
          <a:bodyPr/>
          <a:lstStyle/>
          <a:p>
            <a:fld id="{BB09E81E-FFC7-45A9-B0C1-AA4924DC66FF}" type="datetime1">
              <a:rPr lang="x-none" smtClean="0"/>
              <a:pPr/>
              <a:t>01.07.2023</a:t>
            </a:fld>
            <a:endParaRPr lang="x-none"/>
          </a:p>
        </p:txBody>
      </p:sp>
      <p:sp>
        <p:nvSpPr>
          <p:cNvPr id="5" name="Footer Placeholder 4">
            <a:extLst>
              <a:ext uri="{FF2B5EF4-FFF2-40B4-BE49-F238E27FC236}">
                <a16:creationId xmlns="" xmlns:a16="http://schemas.microsoft.com/office/drawing/2014/main" id="{A14B0B7E-1A63-4468-9635-C7C2EEF96299}"/>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 xmlns:a16="http://schemas.microsoft.com/office/drawing/2014/main" id="{32656AC0-F879-42F3-A46F-C8A7FF819A74}"/>
              </a:ext>
            </a:extLst>
          </p:cNvPr>
          <p:cNvSpPr>
            <a:spLocks noGrp="1"/>
          </p:cNvSpPr>
          <p:nvPr>
            <p:ph type="sldNum" sz="quarter" idx="12"/>
          </p:nvPr>
        </p:nvSpPr>
        <p:spPr/>
        <p:txBody>
          <a:bodyPr/>
          <a:lstStyle/>
          <a:p>
            <a:fld id="{3E66C22A-11A8-4486-9ECB-4518B866FF04}" type="slidenum">
              <a:rPr lang="x-none" smtClean="0"/>
              <a:pPr/>
              <a:t>‹#›</a:t>
            </a:fld>
            <a:endParaRPr lang="x-none"/>
          </a:p>
        </p:txBody>
      </p:sp>
    </p:spTree>
    <p:extLst>
      <p:ext uri="{BB962C8B-B14F-4D97-AF65-F5344CB8AC3E}">
        <p14:creationId xmlns="" xmlns:p14="http://schemas.microsoft.com/office/powerpoint/2010/main" val="352798773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49CB3E3-2472-4B5B-BFCB-873055702061}"/>
              </a:ext>
            </a:extLst>
          </p:cNvPr>
          <p:cNvSpPr>
            <a:spLocks noGrp="1"/>
          </p:cNvSpPr>
          <p:nvPr>
            <p:ph type="ctrTitle"/>
          </p:nvPr>
        </p:nvSpPr>
        <p:spPr>
          <a:xfrm>
            <a:off x="2286000" y="1684584"/>
            <a:ext cx="13716000" cy="3583611"/>
          </a:xfrm>
        </p:spPr>
        <p:txBody>
          <a:bodyPr anchor="b"/>
          <a:lstStyle>
            <a:lvl1pPr algn="ctr">
              <a:defRPr sz="9000"/>
            </a:lvl1pPr>
          </a:lstStyle>
          <a:p>
            <a:r>
              <a:rPr lang="en-US"/>
              <a:t>Click to edit Master title style</a:t>
            </a:r>
            <a:endParaRPr lang="x-none"/>
          </a:p>
        </p:txBody>
      </p:sp>
      <p:sp>
        <p:nvSpPr>
          <p:cNvPr id="3" name="Subtitle 2">
            <a:extLst>
              <a:ext uri="{FF2B5EF4-FFF2-40B4-BE49-F238E27FC236}">
                <a16:creationId xmlns="" xmlns:a16="http://schemas.microsoft.com/office/drawing/2014/main" id="{312AA485-9811-48CD-A484-1650D3F4A520}"/>
              </a:ext>
            </a:extLst>
          </p:cNvPr>
          <p:cNvSpPr>
            <a:spLocks noGrp="1"/>
          </p:cNvSpPr>
          <p:nvPr>
            <p:ph type="subTitle" idx="1"/>
          </p:nvPr>
        </p:nvSpPr>
        <p:spPr>
          <a:xfrm>
            <a:off x="2286000" y="5406392"/>
            <a:ext cx="13716000" cy="2485176"/>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x-none"/>
          </a:p>
        </p:txBody>
      </p:sp>
      <p:sp>
        <p:nvSpPr>
          <p:cNvPr id="4" name="Date Placeholder 3">
            <a:extLst>
              <a:ext uri="{FF2B5EF4-FFF2-40B4-BE49-F238E27FC236}">
                <a16:creationId xmlns="" xmlns:a16="http://schemas.microsoft.com/office/drawing/2014/main" id="{77A3AE19-4E6B-4112-97D4-09CAE9D5AD40}"/>
              </a:ext>
            </a:extLst>
          </p:cNvPr>
          <p:cNvSpPr>
            <a:spLocks noGrp="1"/>
          </p:cNvSpPr>
          <p:nvPr>
            <p:ph type="dt" sz="half" idx="10"/>
          </p:nvPr>
        </p:nvSpPr>
        <p:spPr/>
        <p:txBody>
          <a:bodyPr/>
          <a:lstStyle/>
          <a:p>
            <a:fld id="{DFE9BFB6-97AD-4ED4-A84A-666EAA43EC18}" type="datetime1">
              <a:rPr lang="x-none" smtClean="0"/>
              <a:pPr/>
              <a:t>01.07.2023</a:t>
            </a:fld>
            <a:endParaRPr lang="x-none"/>
          </a:p>
        </p:txBody>
      </p:sp>
      <p:sp>
        <p:nvSpPr>
          <p:cNvPr id="5" name="Footer Placeholder 4">
            <a:extLst>
              <a:ext uri="{FF2B5EF4-FFF2-40B4-BE49-F238E27FC236}">
                <a16:creationId xmlns="" xmlns:a16="http://schemas.microsoft.com/office/drawing/2014/main" id="{EAEA71A1-3930-4A8B-AFCF-9B65F8596B27}"/>
              </a:ext>
            </a:extLst>
          </p:cNvPr>
          <p:cNvSpPr>
            <a:spLocks noGrp="1"/>
          </p:cNvSpPr>
          <p:nvPr>
            <p:ph type="ftr" sz="quarter" idx="11"/>
          </p:nvPr>
        </p:nvSpPr>
        <p:spPr/>
        <p:txBody>
          <a:bodyPr/>
          <a:lstStyle/>
          <a:p>
            <a:r>
              <a:rPr lang="ru-RU"/>
              <a:t>Модуль 1. Базовые знания о коррупции и антикоррупции.  Урок 6. Роль руководителя компании в проведении эффективной антикоррупционной программы</a:t>
            </a:r>
            <a:endParaRPr lang="x-none"/>
          </a:p>
        </p:txBody>
      </p:sp>
      <p:sp>
        <p:nvSpPr>
          <p:cNvPr id="6" name="Slide Number Placeholder 5">
            <a:extLst>
              <a:ext uri="{FF2B5EF4-FFF2-40B4-BE49-F238E27FC236}">
                <a16:creationId xmlns="" xmlns:a16="http://schemas.microsoft.com/office/drawing/2014/main" id="{08FBA983-2B84-4336-86D2-97A7EBC8CC00}"/>
              </a:ext>
            </a:extLst>
          </p:cNvPr>
          <p:cNvSpPr>
            <a:spLocks noGrp="1"/>
          </p:cNvSpPr>
          <p:nvPr>
            <p:ph type="sldNum" sz="quarter" idx="12"/>
          </p:nvPr>
        </p:nvSpPr>
        <p:spPr/>
        <p:txBody>
          <a:bodyPr/>
          <a:lstStyle/>
          <a:p>
            <a:fld id="{3E66C22A-11A8-4486-9ECB-4518B866FF04}" type="slidenum">
              <a:rPr lang="x-none" smtClean="0"/>
              <a:pPr/>
              <a:t>‹#›</a:t>
            </a:fld>
            <a:endParaRPr lang="x-none"/>
          </a:p>
        </p:txBody>
      </p:sp>
    </p:spTree>
    <p:extLst>
      <p:ext uri="{BB962C8B-B14F-4D97-AF65-F5344CB8AC3E}">
        <p14:creationId xmlns="" xmlns:p14="http://schemas.microsoft.com/office/powerpoint/2010/main" val="178012030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5F54AAF-2FF0-4593-A262-96DA459BDD41}"/>
              </a:ext>
            </a:extLst>
          </p:cNvPr>
          <p:cNvSpPr>
            <a:spLocks noGrp="1"/>
          </p:cNvSpPr>
          <p:nvPr>
            <p:ph type="title"/>
          </p:nvPr>
        </p:nvSpPr>
        <p:spPr/>
        <p:txBody>
          <a:bodyPr/>
          <a:lstStyle/>
          <a:p>
            <a:r>
              <a:rPr lang="en-US"/>
              <a:t>Click to edit Master title style</a:t>
            </a:r>
            <a:endParaRPr lang="x-none"/>
          </a:p>
        </p:txBody>
      </p:sp>
      <p:sp>
        <p:nvSpPr>
          <p:cNvPr id="3" name="Content Placeholder 2">
            <a:extLst>
              <a:ext uri="{FF2B5EF4-FFF2-40B4-BE49-F238E27FC236}">
                <a16:creationId xmlns="" xmlns:a16="http://schemas.microsoft.com/office/drawing/2014/main" id="{FA4C57B4-6186-4C9C-A362-FBF0232F80F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 xmlns:a16="http://schemas.microsoft.com/office/drawing/2014/main" id="{00F6740D-F89B-4A9D-8F9D-14228F1630BD}"/>
              </a:ext>
            </a:extLst>
          </p:cNvPr>
          <p:cNvSpPr>
            <a:spLocks noGrp="1"/>
          </p:cNvSpPr>
          <p:nvPr>
            <p:ph type="dt" sz="half" idx="10"/>
          </p:nvPr>
        </p:nvSpPr>
        <p:spPr/>
        <p:txBody>
          <a:bodyPr/>
          <a:lstStyle/>
          <a:p>
            <a:fld id="{9AAED60D-0F9E-48BE-B089-20EA02186EE3}" type="datetime1">
              <a:rPr lang="x-none" smtClean="0"/>
              <a:pPr/>
              <a:t>01.07.2023</a:t>
            </a:fld>
            <a:endParaRPr lang="x-none"/>
          </a:p>
        </p:txBody>
      </p:sp>
      <p:sp>
        <p:nvSpPr>
          <p:cNvPr id="5" name="Footer Placeholder 4">
            <a:extLst>
              <a:ext uri="{FF2B5EF4-FFF2-40B4-BE49-F238E27FC236}">
                <a16:creationId xmlns="" xmlns:a16="http://schemas.microsoft.com/office/drawing/2014/main" id="{39663533-25CB-4EDA-A65A-C5CED958F950}"/>
              </a:ext>
            </a:extLst>
          </p:cNvPr>
          <p:cNvSpPr>
            <a:spLocks noGrp="1"/>
          </p:cNvSpPr>
          <p:nvPr>
            <p:ph type="ftr" sz="quarter" idx="11"/>
          </p:nvPr>
        </p:nvSpPr>
        <p:spPr/>
        <p:txBody>
          <a:bodyPr/>
          <a:lstStyle/>
          <a:p>
            <a:r>
              <a:rPr lang="ru-RU"/>
              <a:t>Модуль 1. Базовые знания о коррупции и антикоррупции.  Урок 6. Роль руководителя компании в проведении эффективной антикоррупционной программы</a:t>
            </a:r>
            <a:endParaRPr lang="x-none"/>
          </a:p>
        </p:txBody>
      </p:sp>
      <p:sp>
        <p:nvSpPr>
          <p:cNvPr id="6" name="Slide Number Placeholder 5">
            <a:extLst>
              <a:ext uri="{FF2B5EF4-FFF2-40B4-BE49-F238E27FC236}">
                <a16:creationId xmlns="" xmlns:a16="http://schemas.microsoft.com/office/drawing/2014/main" id="{7DBCFA29-C470-4109-9EB4-D6E5A20D9ECC}"/>
              </a:ext>
            </a:extLst>
          </p:cNvPr>
          <p:cNvSpPr>
            <a:spLocks noGrp="1"/>
          </p:cNvSpPr>
          <p:nvPr>
            <p:ph type="sldNum" sz="quarter" idx="12"/>
          </p:nvPr>
        </p:nvSpPr>
        <p:spPr/>
        <p:txBody>
          <a:bodyPr/>
          <a:lstStyle/>
          <a:p>
            <a:fld id="{3E66C22A-11A8-4486-9ECB-4518B866FF04}" type="slidenum">
              <a:rPr lang="x-none" smtClean="0"/>
              <a:pPr/>
              <a:t>‹#›</a:t>
            </a:fld>
            <a:endParaRPr lang="x-none"/>
          </a:p>
        </p:txBody>
      </p:sp>
    </p:spTree>
    <p:extLst>
      <p:ext uri="{BB962C8B-B14F-4D97-AF65-F5344CB8AC3E}">
        <p14:creationId xmlns="" xmlns:p14="http://schemas.microsoft.com/office/powerpoint/2010/main" val="65199132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87FA2FD-A975-4FC3-8908-370472597B76}"/>
              </a:ext>
            </a:extLst>
          </p:cNvPr>
          <p:cNvSpPr>
            <a:spLocks noGrp="1"/>
          </p:cNvSpPr>
          <p:nvPr>
            <p:ph type="title"/>
          </p:nvPr>
        </p:nvSpPr>
        <p:spPr>
          <a:xfrm>
            <a:off x="1247775" y="2566191"/>
            <a:ext cx="15773400" cy="4281747"/>
          </a:xfrm>
        </p:spPr>
        <p:txBody>
          <a:bodyPr anchor="b"/>
          <a:lstStyle>
            <a:lvl1pPr>
              <a:defRPr sz="9000"/>
            </a:lvl1pPr>
          </a:lstStyle>
          <a:p>
            <a:r>
              <a:rPr lang="en-US"/>
              <a:t>Click to edit Master title style</a:t>
            </a:r>
            <a:endParaRPr lang="x-none"/>
          </a:p>
        </p:txBody>
      </p:sp>
      <p:sp>
        <p:nvSpPr>
          <p:cNvPr id="3" name="Text Placeholder 2">
            <a:extLst>
              <a:ext uri="{FF2B5EF4-FFF2-40B4-BE49-F238E27FC236}">
                <a16:creationId xmlns="" xmlns:a16="http://schemas.microsoft.com/office/drawing/2014/main" id="{70EAB615-54E4-4FCB-83C1-5B8190B747BF}"/>
              </a:ext>
            </a:extLst>
          </p:cNvPr>
          <p:cNvSpPr>
            <a:spLocks noGrp="1"/>
          </p:cNvSpPr>
          <p:nvPr>
            <p:ph type="body" idx="1"/>
          </p:nvPr>
        </p:nvSpPr>
        <p:spPr>
          <a:xfrm>
            <a:off x="1247775" y="6888445"/>
            <a:ext cx="15773400" cy="2251670"/>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9E9021D3-9899-483A-9718-57588A8B3478}"/>
              </a:ext>
            </a:extLst>
          </p:cNvPr>
          <p:cNvSpPr>
            <a:spLocks noGrp="1"/>
          </p:cNvSpPr>
          <p:nvPr>
            <p:ph type="dt" sz="half" idx="10"/>
          </p:nvPr>
        </p:nvSpPr>
        <p:spPr/>
        <p:txBody>
          <a:bodyPr/>
          <a:lstStyle/>
          <a:p>
            <a:fld id="{C63769F1-1F1C-45C1-926E-96EC66029224}" type="datetime1">
              <a:rPr lang="x-none" smtClean="0"/>
              <a:pPr/>
              <a:t>01.07.2023</a:t>
            </a:fld>
            <a:endParaRPr lang="x-none"/>
          </a:p>
        </p:txBody>
      </p:sp>
      <p:sp>
        <p:nvSpPr>
          <p:cNvPr id="5" name="Footer Placeholder 4">
            <a:extLst>
              <a:ext uri="{FF2B5EF4-FFF2-40B4-BE49-F238E27FC236}">
                <a16:creationId xmlns="" xmlns:a16="http://schemas.microsoft.com/office/drawing/2014/main" id="{26E945F5-99E1-423C-9EE2-7E25CE66176F}"/>
              </a:ext>
            </a:extLst>
          </p:cNvPr>
          <p:cNvSpPr>
            <a:spLocks noGrp="1"/>
          </p:cNvSpPr>
          <p:nvPr>
            <p:ph type="ftr" sz="quarter" idx="11"/>
          </p:nvPr>
        </p:nvSpPr>
        <p:spPr/>
        <p:txBody>
          <a:bodyPr/>
          <a:lstStyle/>
          <a:p>
            <a:r>
              <a:rPr lang="ru-RU"/>
              <a:t>Модуль 1. Базовые знания о коррупции и антикоррупции.  Урок 6. Роль руководителя компании в проведении эффективной антикоррупционной программы</a:t>
            </a:r>
            <a:endParaRPr lang="x-none"/>
          </a:p>
        </p:txBody>
      </p:sp>
      <p:sp>
        <p:nvSpPr>
          <p:cNvPr id="6" name="Slide Number Placeholder 5">
            <a:extLst>
              <a:ext uri="{FF2B5EF4-FFF2-40B4-BE49-F238E27FC236}">
                <a16:creationId xmlns="" xmlns:a16="http://schemas.microsoft.com/office/drawing/2014/main" id="{A8A7C665-6B0E-4F1A-AF83-1F7090CF05C3}"/>
              </a:ext>
            </a:extLst>
          </p:cNvPr>
          <p:cNvSpPr>
            <a:spLocks noGrp="1"/>
          </p:cNvSpPr>
          <p:nvPr>
            <p:ph type="sldNum" sz="quarter" idx="12"/>
          </p:nvPr>
        </p:nvSpPr>
        <p:spPr/>
        <p:txBody>
          <a:bodyPr/>
          <a:lstStyle/>
          <a:p>
            <a:fld id="{3E66C22A-11A8-4486-9ECB-4518B866FF04}" type="slidenum">
              <a:rPr lang="x-none" smtClean="0"/>
              <a:pPr/>
              <a:t>‹#›</a:t>
            </a:fld>
            <a:endParaRPr lang="x-none"/>
          </a:p>
        </p:txBody>
      </p:sp>
    </p:spTree>
    <p:extLst>
      <p:ext uri="{BB962C8B-B14F-4D97-AF65-F5344CB8AC3E}">
        <p14:creationId xmlns="" xmlns:p14="http://schemas.microsoft.com/office/powerpoint/2010/main" val="236389584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C3E00C6-5872-4366-B9CD-58A28C9B12B8}"/>
              </a:ext>
            </a:extLst>
          </p:cNvPr>
          <p:cNvSpPr>
            <a:spLocks noGrp="1"/>
          </p:cNvSpPr>
          <p:nvPr>
            <p:ph type="title"/>
          </p:nvPr>
        </p:nvSpPr>
        <p:spPr/>
        <p:txBody>
          <a:bodyPr/>
          <a:lstStyle/>
          <a:p>
            <a:r>
              <a:rPr lang="en-US"/>
              <a:t>Click to edit Master title style</a:t>
            </a:r>
            <a:endParaRPr lang="x-none"/>
          </a:p>
        </p:txBody>
      </p:sp>
      <p:sp>
        <p:nvSpPr>
          <p:cNvPr id="3" name="Content Placeholder 2">
            <a:extLst>
              <a:ext uri="{FF2B5EF4-FFF2-40B4-BE49-F238E27FC236}">
                <a16:creationId xmlns="" xmlns:a16="http://schemas.microsoft.com/office/drawing/2014/main" id="{846C8844-79AB-46DE-A433-CB483DFB7314}"/>
              </a:ext>
            </a:extLst>
          </p:cNvPr>
          <p:cNvSpPr>
            <a:spLocks noGrp="1"/>
          </p:cNvSpPr>
          <p:nvPr>
            <p:ph sz="half" idx="1"/>
          </p:nvPr>
        </p:nvSpPr>
        <p:spPr>
          <a:xfrm>
            <a:off x="1257300" y="2740128"/>
            <a:ext cx="7772400" cy="653103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Content Placeholder 3">
            <a:extLst>
              <a:ext uri="{FF2B5EF4-FFF2-40B4-BE49-F238E27FC236}">
                <a16:creationId xmlns="" xmlns:a16="http://schemas.microsoft.com/office/drawing/2014/main" id="{35699AC3-639B-4D6D-8C10-93697A14C9CF}"/>
              </a:ext>
            </a:extLst>
          </p:cNvPr>
          <p:cNvSpPr>
            <a:spLocks noGrp="1"/>
          </p:cNvSpPr>
          <p:nvPr>
            <p:ph sz="half" idx="2"/>
          </p:nvPr>
        </p:nvSpPr>
        <p:spPr>
          <a:xfrm>
            <a:off x="9258300" y="2740128"/>
            <a:ext cx="7772400" cy="653103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5" name="Date Placeholder 4">
            <a:extLst>
              <a:ext uri="{FF2B5EF4-FFF2-40B4-BE49-F238E27FC236}">
                <a16:creationId xmlns="" xmlns:a16="http://schemas.microsoft.com/office/drawing/2014/main" id="{90F4C9DF-3056-40E5-BA4C-D11F89376778}"/>
              </a:ext>
            </a:extLst>
          </p:cNvPr>
          <p:cNvSpPr>
            <a:spLocks noGrp="1"/>
          </p:cNvSpPr>
          <p:nvPr>
            <p:ph type="dt" sz="half" idx="10"/>
          </p:nvPr>
        </p:nvSpPr>
        <p:spPr/>
        <p:txBody>
          <a:bodyPr/>
          <a:lstStyle/>
          <a:p>
            <a:fld id="{A12029CE-DC1D-4013-941E-0FA09157B41F}" type="datetime1">
              <a:rPr lang="x-none" smtClean="0"/>
              <a:pPr/>
              <a:t>01.07.2023</a:t>
            </a:fld>
            <a:endParaRPr lang="x-none"/>
          </a:p>
        </p:txBody>
      </p:sp>
      <p:sp>
        <p:nvSpPr>
          <p:cNvPr id="6" name="Footer Placeholder 5">
            <a:extLst>
              <a:ext uri="{FF2B5EF4-FFF2-40B4-BE49-F238E27FC236}">
                <a16:creationId xmlns="" xmlns:a16="http://schemas.microsoft.com/office/drawing/2014/main" id="{DE877118-0F2E-47A8-80C1-E74DE14A088C}"/>
              </a:ext>
            </a:extLst>
          </p:cNvPr>
          <p:cNvSpPr>
            <a:spLocks noGrp="1"/>
          </p:cNvSpPr>
          <p:nvPr>
            <p:ph type="ftr" sz="quarter" idx="11"/>
          </p:nvPr>
        </p:nvSpPr>
        <p:spPr/>
        <p:txBody>
          <a:bodyPr/>
          <a:lstStyle/>
          <a:p>
            <a:r>
              <a:rPr lang="ru-RU"/>
              <a:t>Модуль 1. Базовые знания о коррупции и антикоррупции.  Урок 6. Роль руководителя компании в проведении эффективной антикоррупционной программы</a:t>
            </a:r>
            <a:endParaRPr lang="x-none"/>
          </a:p>
        </p:txBody>
      </p:sp>
      <p:sp>
        <p:nvSpPr>
          <p:cNvPr id="7" name="Slide Number Placeholder 6">
            <a:extLst>
              <a:ext uri="{FF2B5EF4-FFF2-40B4-BE49-F238E27FC236}">
                <a16:creationId xmlns="" xmlns:a16="http://schemas.microsoft.com/office/drawing/2014/main" id="{9F185BC5-A823-4A9D-919C-65DEF8C262F4}"/>
              </a:ext>
            </a:extLst>
          </p:cNvPr>
          <p:cNvSpPr>
            <a:spLocks noGrp="1"/>
          </p:cNvSpPr>
          <p:nvPr>
            <p:ph type="sldNum" sz="quarter" idx="12"/>
          </p:nvPr>
        </p:nvSpPr>
        <p:spPr/>
        <p:txBody>
          <a:bodyPr/>
          <a:lstStyle/>
          <a:p>
            <a:fld id="{3E66C22A-11A8-4486-9ECB-4518B866FF04}" type="slidenum">
              <a:rPr lang="x-none" smtClean="0"/>
              <a:pPr/>
              <a:t>‹#›</a:t>
            </a:fld>
            <a:endParaRPr lang="x-none"/>
          </a:p>
        </p:txBody>
      </p:sp>
    </p:spTree>
    <p:extLst>
      <p:ext uri="{BB962C8B-B14F-4D97-AF65-F5344CB8AC3E}">
        <p14:creationId xmlns="" xmlns:p14="http://schemas.microsoft.com/office/powerpoint/2010/main" val="159716800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74B426E-5DEA-4D54-92EB-F557C1F15D08}"/>
              </a:ext>
            </a:extLst>
          </p:cNvPr>
          <p:cNvSpPr>
            <a:spLocks noGrp="1"/>
          </p:cNvSpPr>
          <p:nvPr>
            <p:ph type="title"/>
          </p:nvPr>
        </p:nvSpPr>
        <p:spPr>
          <a:xfrm>
            <a:off x="1259682" y="548026"/>
            <a:ext cx="15773400" cy="1989572"/>
          </a:xfrm>
        </p:spPr>
        <p:txBody>
          <a:bodyPr/>
          <a:lstStyle/>
          <a:p>
            <a:r>
              <a:rPr lang="en-US"/>
              <a:t>Click to edit Master title style</a:t>
            </a:r>
            <a:endParaRPr lang="x-none"/>
          </a:p>
        </p:txBody>
      </p:sp>
      <p:sp>
        <p:nvSpPr>
          <p:cNvPr id="3" name="Text Placeholder 2">
            <a:extLst>
              <a:ext uri="{FF2B5EF4-FFF2-40B4-BE49-F238E27FC236}">
                <a16:creationId xmlns="" xmlns:a16="http://schemas.microsoft.com/office/drawing/2014/main" id="{91977310-B5CB-4BB2-85AD-CBB8D078BC15}"/>
              </a:ext>
            </a:extLst>
          </p:cNvPr>
          <p:cNvSpPr>
            <a:spLocks noGrp="1"/>
          </p:cNvSpPr>
          <p:nvPr>
            <p:ph type="body" idx="1"/>
          </p:nvPr>
        </p:nvSpPr>
        <p:spPr>
          <a:xfrm>
            <a:off x="1259683" y="2523301"/>
            <a:ext cx="7736681" cy="1236631"/>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15DBCFA2-492D-4D92-A0C9-017A80A261D9}"/>
              </a:ext>
            </a:extLst>
          </p:cNvPr>
          <p:cNvSpPr>
            <a:spLocks noGrp="1"/>
          </p:cNvSpPr>
          <p:nvPr>
            <p:ph sz="half" idx="2"/>
          </p:nvPr>
        </p:nvSpPr>
        <p:spPr>
          <a:xfrm>
            <a:off x="1259683" y="3759932"/>
            <a:ext cx="7736681" cy="55302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5" name="Text Placeholder 4">
            <a:extLst>
              <a:ext uri="{FF2B5EF4-FFF2-40B4-BE49-F238E27FC236}">
                <a16:creationId xmlns="" xmlns:a16="http://schemas.microsoft.com/office/drawing/2014/main" id="{8BE18D74-2984-4D07-91A8-1A99F4BDFD26}"/>
              </a:ext>
            </a:extLst>
          </p:cNvPr>
          <p:cNvSpPr>
            <a:spLocks noGrp="1"/>
          </p:cNvSpPr>
          <p:nvPr>
            <p:ph type="body" sz="quarter" idx="3"/>
          </p:nvPr>
        </p:nvSpPr>
        <p:spPr>
          <a:xfrm>
            <a:off x="9258300" y="2523301"/>
            <a:ext cx="7774782" cy="1236631"/>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C0AE2783-0A04-4560-9BDA-93ACACBD8EC3}"/>
              </a:ext>
            </a:extLst>
          </p:cNvPr>
          <p:cNvSpPr>
            <a:spLocks noGrp="1"/>
          </p:cNvSpPr>
          <p:nvPr>
            <p:ph sz="quarter" idx="4"/>
          </p:nvPr>
        </p:nvSpPr>
        <p:spPr>
          <a:xfrm>
            <a:off x="9258300" y="3759932"/>
            <a:ext cx="7774782" cy="55302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7" name="Date Placeholder 6">
            <a:extLst>
              <a:ext uri="{FF2B5EF4-FFF2-40B4-BE49-F238E27FC236}">
                <a16:creationId xmlns="" xmlns:a16="http://schemas.microsoft.com/office/drawing/2014/main" id="{4A3F2BB1-9E8E-483B-AAA6-75839E20D6BC}"/>
              </a:ext>
            </a:extLst>
          </p:cNvPr>
          <p:cNvSpPr>
            <a:spLocks noGrp="1"/>
          </p:cNvSpPr>
          <p:nvPr>
            <p:ph type="dt" sz="half" idx="10"/>
          </p:nvPr>
        </p:nvSpPr>
        <p:spPr/>
        <p:txBody>
          <a:bodyPr/>
          <a:lstStyle/>
          <a:p>
            <a:fld id="{50F9E906-9C6D-4B23-A688-BDB8B90DAADE}" type="datetime1">
              <a:rPr lang="x-none" smtClean="0"/>
              <a:pPr/>
              <a:t>01.07.2023</a:t>
            </a:fld>
            <a:endParaRPr lang="x-none"/>
          </a:p>
        </p:txBody>
      </p:sp>
      <p:sp>
        <p:nvSpPr>
          <p:cNvPr id="8" name="Footer Placeholder 7">
            <a:extLst>
              <a:ext uri="{FF2B5EF4-FFF2-40B4-BE49-F238E27FC236}">
                <a16:creationId xmlns="" xmlns:a16="http://schemas.microsoft.com/office/drawing/2014/main" id="{5B409AD0-8993-44C5-933E-031B322B1C8C}"/>
              </a:ext>
            </a:extLst>
          </p:cNvPr>
          <p:cNvSpPr>
            <a:spLocks noGrp="1"/>
          </p:cNvSpPr>
          <p:nvPr>
            <p:ph type="ftr" sz="quarter" idx="11"/>
          </p:nvPr>
        </p:nvSpPr>
        <p:spPr/>
        <p:txBody>
          <a:bodyPr/>
          <a:lstStyle/>
          <a:p>
            <a:r>
              <a:rPr lang="ru-RU"/>
              <a:t>Модуль 1. Базовые знания о коррупции и антикоррупции.  Урок 6. Роль руководителя компании в проведении эффективной антикоррупционной программы</a:t>
            </a:r>
            <a:endParaRPr lang="x-none"/>
          </a:p>
        </p:txBody>
      </p:sp>
      <p:sp>
        <p:nvSpPr>
          <p:cNvPr id="9" name="Slide Number Placeholder 8">
            <a:extLst>
              <a:ext uri="{FF2B5EF4-FFF2-40B4-BE49-F238E27FC236}">
                <a16:creationId xmlns="" xmlns:a16="http://schemas.microsoft.com/office/drawing/2014/main" id="{6CA450A9-1866-4949-AFB2-D9F0C96A6021}"/>
              </a:ext>
            </a:extLst>
          </p:cNvPr>
          <p:cNvSpPr>
            <a:spLocks noGrp="1"/>
          </p:cNvSpPr>
          <p:nvPr>
            <p:ph type="sldNum" sz="quarter" idx="12"/>
          </p:nvPr>
        </p:nvSpPr>
        <p:spPr/>
        <p:txBody>
          <a:bodyPr/>
          <a:lstStyle/>
          <a:p>
            <a:fld id="{3E66C22A-11A8-4486-9ECB-4518B866FF04}" type="slidenum">
              <a:rPr lang="x-none" smtClean="0"/>
              <a:pPr/>
              <a:t>‹#›</a:t>
            </a:fld>
            <a:endParaRPr lang="x-none"/>
          </a:p>
        </p:txBody>
      </p:sp>
    </p:spTree>
    <p:extLst>
      <p:ext uri="{BB962C8B-B14F-4D97-AF65-F5344CB8AC3E}">
        <p14:creationId xmlns="" xmlns:p14="http://schemas.microsoft.com/office/powerpoint/2010/main" val="70994137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DFA6402-F56F-46E7-BB53-90A0AB7AE4C0}"/>
              </a:ext>
            </a:extLst>
          </p:cNvPr>
          <p:cNvSpPr>
            <a:spLocks noGrp="1"/>
          </p:cNvSpPr>
          <p:nvPr>
            <p:ph type="title"/>
          </p:nvPr>
        </p:nvSpPr>
        <p:spPr/>
        <p:txBody>
          <a:bodyPr/>
          <a:lstStyle/>
          <a:p>
            <a:r>
              <a:rPr lang="en-US"/>
              <a:t>Click to edit Master title style</a:t>
            </a:r>
            <a:endParaRPr lang="x-none"/>
          </a:p>
        </p:txBody>
      </p:sp>
      <p:sp>
        <p:nvSpPr>
          <p:cNvPr id="3" name="Date Placeholder 2">
            <a:extLst>
              <a:ext uri="{FF2B5EF4-FFF2-40B4-BE49-F238E27FC236}">
                <a16:creationId xmlns="" xmlns:a16="http://schemas.microsoft.com/office/drawing/2014/main" id="{3167627C-A628-4007-8960-1A07F1A4331B}"/>
              </a:ext>
            </a:extLst>
          </p:cNvPr>
          <p:cNvSpPr>
            <a:spLocks noGrp="1"/>
          </p:cNvSpPr>
          <p:nvPr>
            <p:ph type="dt" sz="half" idx="10"/>
          </p:nvPr>
        </p:nvSpPr>
        <p:spPr/>
        <p:txBody>
          <a:bodyPr/>
          <a:lstStyle/>
          <a:p>
            <a:fld id="{B6648897-2426-428E-ACF5-AE7E2E29B5B8}" type="datetime1">
              <a:rPr lang="x-none" smtClean="0"/>
              <a:pPr/>
              <a:t>01.07.2023</a:t>
            </a:fld>
            <a:endParaRPr lang="x-none"/>
          </a:p>
        </p:txBody>
      </p:sp>
      <p:sp>
        <p:nvSpPr>
          <p:cNvPr id="4" name="Footer Placeholder 3">
            <a:extLst>
              <a:ext uri="{FF2B5EF4-FFF2-40B4-BE49-F238E27FC236}">
                <a16:creationId xmlns="" xmlns:a16="http://schemas.microsoft.com/office/drawing/2014/main" id="{9BCA24AC-7789-4505-ABFB-290BA07ACD34}"/>
              </a:ext>
            </a:extLst>
          </p:cNvPr>
          <p:cNvSpPr>
            <a:spLocks noGrp="1"/>
          </p:cNvSpPr>
          <p:nvPr>
            <p:ph type="ftr" sz="quarter" idx="11"/>
          </p:nvPr>
        </p:nvSpPr>
        <p:spPr/>
        <p:txBody>
          <a:bodyPr/>
          <a:lstStyle/>
          <a:p>
            <a:r>
              <a:rPr lang="ru-RU"/>
              <a:t>Модуль 1. Базовые знания о коррупции и антикоррупции.  Урок 6. Роль руководителя компании в проведении эффективной антикоррупционной программы</a:t>
            </a:r>
            <a:endParaRPr lang="x-none"/>
          </a:p>
        </p:txBody>
      </p:sp>
      <p:sp>
        <p:nvSpPr>
          <p:cNvPr id="5" name="Slide Number Placeholder 4">
            <a:extLst>
              <a:ext uri="{FF2B5EF4-FFF2-40B4-BE49-F238E27FC236}">
                <a16:creationId xmlns="" xmlns:a16="http://schemas.microsoft.com/office/drawing/2014/main" id="{E1992357-6C26-4B9E-A996-927F09DC252B}"/>
              </a:ext>
            </a:extLst>
          </p:cNvPr>
          <p:cNvSpPr>
            <a:spLocks noGrp="1"/>
          </p:cNvSpPr>
          <p:nvPr>
            <p:ph type="sldNum" sz="quarter" idx="12"/>
          </p:nvPr>
        </p:nvSpPr>
        <p:spPr/>
        <p:txBody>
          <a:bodyPr/>
          <a:lstStyle/>
          <a:p>
            <a:fld id="{3E66C22A-11A8-4486-9ECB-4518B866FF04}" type="slidenum">
              <a:rPr lang="x-none" smtClean="0"/>
              <a:pPr/>
              <a:t>‹#›</a:t>
            </a:fld>
            <a:endParaRPr lang="x-none"/>
          </a:p>
        </p:txBody>
      </p:sp>
    </p:spTree>
    <p:extLst>
      <p:ext uri="{BB962C8B-B14F-4D97-AF65-F5344CB8AC3E}">
        <p14:creationId xmlns="" xmlns:p14="http://schemas.microsoft.com/office/powerpoint/2010/main" val="123543529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DAF2EFB1-DBB5-4423-A7FC-7771F2895E11}"/>
              </a:ext>
            </a:extLst>
          </p:cNvPr>
          <p:cNvSpPr>
            <a:spLocks noGrp="1"/>
          </p:cNvSpPr>
          <p:nvPr>
            <p:ph type="dt" sz="half" idx="10"/>
          </p:nvPr>
        </p:nvSpPr>
        <p:spPr/>
        <p:txBody>
          <a:bodyPr/>
          <a:lstStyle/>
          <a:p>
            <a:fld id="{C26B1B26-4146-4EF5-9175-7CC7A4AE5BFA}" type="datetime1">
              <a:rPr lang="x-none" smtClean="0"/>
              <a:pPr/>
              <a:t>01.07.2023</a:t>
            </a:fld>
            <a:endParaRPr lang="x-none"/>
          </a:p>
        </p:txBody>
      </p:sp>
      <p:sp>
        <p:nvSpPr>
          <p:cNvPr id="3" name="Footer Placeholder 2">
            <a:extLst>
              <a:ext uri="{FF2B5EF4-FFF2-40B4-BE49-F238E27FC236}">
                <a16:creationId xmlns="" xmlns:a16="http://schemas.microsoft.com/office/drawing/2014/main" id="{B7C3FBCC-B5D3-47E6-A9EC-E2197073AA9F}"/>
              </a:ext>
            </a:extLst>
          </p:cNvPr>
          <p:cNvSpPr>
            <a:spLocks noGrp="1"/>
          </p:cNvSpPr>
          <p:nvPr>
            <p:ph type="ftr" sz="quarter" idx="11"/>
          </p:nvPr>
        </p:nvSpPr>
        <p:spPr/>
        <p:txBody>
          <a:bodyPr/>
          <a:lstStyle/>
          <a:p>
            <a:r>
              <a:rPr lang="ru-RU"/>
              <a:t>Модуль 1. Базовые знания о коррупции и антикоррупции.  Урок 6. Роль руководителя компании в проведении эффективной антикоррупционной программы</a:t>
            </a:r>
            <a:endParaRPr lang="x-none"/>
          </a:p>
        </p:txBody>
      </p:sp>
      <p:sp>
        <p:nvSpPr>
          <p:cNvPr id="4" name="Slide Number Placeholder 3">
            <a:extLst>
              <a:ext uri="{FF2B5EF4-FFF2-40B4-BE49-F238E27FC236}">
                <a16:creationId xmlns="" xmlns:a16="http://schemas.microsoft.com/office/drawing/2014/main" id="{F7EE7051-CF4C-490E-B0DD-5FEC5AF8D273}"/>
              </a:ext>
            </a:extLst>
          </p:cNvPr>
          <p:cNvSpPr>
            <a:spLocks noGrp="1"/>
          </p:cNvSpPr>
          <p:nvPr>
            <p:ph type="sldNum" sz="quarter" idx="12"/>
          </p:nvPr>
        </p:nvSpPr>
        <p:spPr/>
        <p:txBody>
          <a:bodyPr/>
          <a:lstStyle/>
          <a:p>
            <a:fld id="{3E66C22A-11A8-4486-9ECB-4518B866FF04}" type="slidenum">
              <a:rPr lang="x-none" smtClean="0"/>
              <a:pPr/>
              <a:t>‹#›</a:t>
            </a:fld>
            <a:endParaRPr lang="x-none"/>
          </a:p>
        </p:txBody>
      </p:sp>
    </p:spTree>
    <p:extLst>
      <p:ext uri="{BB962C8B-B14F-4D97-AF65-F5344CB8AC3E}">
        <p14:creationId xmlns="" xmlns:p14="http://schemas.microsoft.com/office/powerpoint/2010/main" val="426661907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F259FD8-B1E4-42BA-B7DD-CD8D8CAADA8E}"/>
              </a:ext>
            </a:extLst>
          </p:cNvPr>
          <p:cNvSpPr>
            <a:spLocks noGrp="1"/>
          </p:cNvSpPr>
          <p:nvPr>
            <p:ph type="title"/>
          </p:nvPr>
        </p:nvSpPr>
        <p:spPr>
          <a:xfrm>
            <a:off x="1259683" y="686223"/>
            <a:ext cx="5898356" cy="2401782"/>
          </a:xfrm>
        </p:spPr>
        <p:txBody>
          <a:bodyPr anchor="b"/>
          <a:lstStyle>
            <a:lvl1pPr>
              <a:defRPr sz="4800"/>
            </a:lvl1pPr>
          </a:lstStyle>
          <a:p>
            <a:r>
              <a:rPr lang="en-US"/>
              <a:t>Click to edit Master title style</a:t>
            </a:r>
            <a:endParaRPr lang="x-none"/>
          </a:p>
        </p:txBody>
      </p:sp>
      <p:sp>
        <p:nvSpPr>
          <p:cNvPr id="3" name="Content Placeholder 2">
            <a:extLst>
              <a:ext uri="{FF2B5EF4-FFF2-40B4-BE49-F238E27FC236}">
                <a16:creationId xmlns="" xmlns:a16="http://schemas.microsoft.com/office/drawing/2014/main" id="{FC51C3E6-FF40-4340-807D-B8E3F5A0E22A}"/>
              </a:ext>
            </a:extLst>
          </p:cNvPr>
          <p:cNvSpPr>
            <a:spLocks noGrp="1"/>
          </p:cNvSpPr>
          <p:nvPr>
            <p:ph idx="1"/>
          </p:nvPr>
        </p:nvSpPr>
        <p:spPr>
          <a:xfrm>
            <a:off x="7774782" y="1482053"/>
            <a:ext cx="9258300" cy="7314950"/>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Text Placeholder 3">
            <a:extLst>
              <a:ext uri="{FF2B5EF4-FFF2-40B4-BE49-F238E27FC236}">
                <a16:creationId xmlns="" xmlns:a16="http://schemas.microsoft.com/office/drawing/2014/main" id="{E860AB0A-E2DC-4A0D-A715-93F3896DA2A8}"/>
              </a:ext>
            </a:extLst>
          </p:cNvPr>
          <p:cNvSpPr>
            <a:spLocks noGrp="1"/>
          </p:cNvSpPr>
          <p:nvPr>
            <p:ph type="body" sz="half" idx="2"/>
          </p:nvPr>
        </p:nvSpPr>
        <p:spPr>
          <a:xfrm>
            <a:off x="1259683" y="3088005"/>
            <a:ext cx="5898356" cy="5720911"/>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 xmlns:a16="http://schemas.microsoft.com/office/drawing/2014/main" id="{D4C84403-26DD-4418-9BED-7DD656AFED33}"/>
              </a:ext>
            </a:extLst>
          </p:cNvPr>
          <p:cNvSpPr>
            <a:spLocks noGrp="1"/>
          </p:cNvSpPr>
          <p:nvPr>
            <p:ph type="dt" sz="half" idx="10"/>
          </p:nvPr>
        </p:nvSpPr>
        <p:spPr/>
        <p:txBody>
          <a:bodyPr/>
          <a:lstStyle/>
          <a:p>
            <a:fld id="{A0DBBB5F-F082-449A-B77B-8332FCF29EC1}" type="datetime1">
              <a:rPr lang="x-none" smtClean="0"/>
              <a:pPr/>
              <a:t>01.07.2023</a:t>
            </a:fld>
            <a:endParaRPr lang="x-none"/>
          </a:p>
        </p:txBody>
      </p:sp>
      <p:sp>
        <p:nvSpPr>
          <p:cNvPr id="6" name="Footer Placeholder 5">
            <a:extLst>
              <a:ext uri="{FF2B5EF4-FFF2-40B4-BE49-F238E27FC236}">
                <a16:creationId xmlns="" xmlns:a16="http://schemas.microsoft.com/office/drawing/2014/main" id="{CDEE0F01-DCD3-452E-ACDF-89DD37BD3856}"/>
              </a:ext>
            </a:extLst>
          </p:cNvPr>
          <p:cNvSpPr>
            <a:spLocks noGrp="1"/>
          </p:cNvSpPr>
          <p:nvPr>
            <p:ph type="ftr" sz="quarter" idx="11"/>
          </p:nvPr>
        </p:nvSpPr>
        <p:spPr/>
        <p:txBody>
          <a:bodyPr/>
          <a:lstStyle/>
          <a:p>
            <a:r>
              <a:rPr lang="ru-RU"/>
              <a:t>Модуль 1. Базовые знания о коррупции и антикоррупции.  Урок 6. Роль руководителя компании в проведении эффективной антикоррупционной программы</a:t>
            </a:r>
            <a:endParaRPr lang="x-none"/>
          </a:p>
        </p:txBody>
      </p:sp>
      <p:sp>
        <p:nvSpPr>
          <p:cNvPr id="7" name="Slide Number Placeholder 6">
            <a:extLst>
              <a:ext uri="{FF2B5EF4-FFF2-40B4-BE49-F238E27FC236}">
                <a16:creationId xmlns="" xmlns:a16="http://schemas.microsoft.com/office/drawing/2014/main" id="{196D4F80-0EA0-4350-999A-AA694EB4222E}"/>
              </a:ext>
            </a:extLst>
          </p:cNvPr>
          <p:cNvSpPr>
            <a:spLocks noGrp="1"/>
          </p:cNvSpPr>
          <p:nvPr>
            <p:ph type="sldNum" sz="quarter" idx="12"/>
          </p:nvPr>
        </p:nvSpPr>
        <p:spPr/>
        <p:txBody>
          <a:bodyPr/>
          <a:lstStyle/>
          <a:p>
            <a:fld id="{3E66C22A-11A8-4486-9ECB-4518B866FF04}" type="slidenum">
              <a:rPr lang="x-none" smtClean="0"/>
              <a:pPr/>
              <a:t>‹#›</a:t>
            </a:fld>
            <a:endParaRPr lang="x-none"/>
          </a:p>
        </p:txBody>
      </p:sp>
    </p:spTree>
    <p:extLst>
      <p:ext uri="{BB962C8B-B14F-4D97-AF65-F5344CB8AC3E}">
        <p14:creationId xmlns="" xmlns:p14="http://schemas.microsoft.com/office/powerpoint/2010/main" val="36318652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0D4E5AE3-E369-4B73-B536-0C4BF2490A4F}"/>
              </a:ext>
            </a:extLst>
          </p:cNvPr>
          <p:cNvSpPr>
            <a:spLocks noGrp="1"/>
          </p:cNvSpPr>
          <p:nvPr>
            <p:ph type="title"/>
          </p:nvPr>
        </p:nvSpPr>
        <p:spPr>
          <a:xfrm>
            <a:off x="1259682" y="548026"/>
            <a:ext cx="15773400" cy="1989572"/>
          </a:xfrm>
        </p:spPr>
        <p:txBody>
          <a:bodyPr/>
          <a:lstStyle/>
          <a:p>
            <a:r>
              <a:rPr lang="ru-RU"/>
              <a:t>Образец заголовка</a:t>
            </a:r>
          </a:p>
        </p:txBody>
      </p:sp>
      <p:sp>
        <p:nvSpPr>
          <p:cNvPr id="3" name="Текст 2">
            <a:extLst>
              <a:ext uri="{FF2B5EF4-FFF2-40B4-BE49-F238E27FC236}">
                <a16:creationId xmlns="" xmlns:a16="http://schemas.microsoft.com/office/drawing/2014/main" id="{C1FE6489-9893-4BA2-AEE3-0C8EF0F37956}"/>
              </a:ext>
            </a:extLst>
          </p:cNvPr>
          <p:cNvSpPr>
            <a:spLocks noGrp="1"/>
          </p:cNvSpPr>
          <p:nvPr>
            <p:ph type="body" idx="1"/>
          </p:nvPr>
        </p:nvSpPr>
        <p:spPr>
          <a:xfrm>
            <a:off x="1259683" y="2523301"/>
            <a:ext cx="7736681" cy="1236631"/>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ru-RU"/>
              <a:t>Образец текста</a:t>
            </a:r>
          </a:p>
        </p:txBody>
      </p:sp>
      <p:sp>
        <p:nvSpPr>
          <p:cNvPr id="4" name="Объект 3">
            <a:extLst>
              <a:ext uri="{FF2B5EF4-FFF2-40B4-BE49-F238E27FC236}">
                <a16:creationId xmlns="" xmlns:a16="http://schemas.microsoft.com/office/drawing/2014/main" id="{457F32CD-318A-4A06-BDB3-FD86803F086B}"/>
              </a:ext>
            </a:extLst>
          </p:cNvPr>
          <p:cNvSpPr>
            <a:spLocks noGrp="1"/>
          </p:cNvSpPr>
          <p:nvPr>
            <p:ph sz="half" idx="2"/>
          </p:nvPr>
        </p:nvSpPr>
        <p:spPr>
          <a:xfrm>
            <a:off x="1259683" y="3759932"/>
            <a:ext cx="7736681" cy="5530294"/>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a:ext uri="{FF2B5EF4-FFF2-40B4-BE49-F238E27FC236}">
                <a16:creationId xmlns="" xmlns:a16="http://schemas.microsoft.com/office/drawing/2014/main" id="{FFCDFFBD-F928-4448-A0E5-77F5A21F5832}"/>
              </a:ext>
            </a:extLst>
          </p:cNvPr>
          <p:cNvSpPr>
            <a:spLocks noGrp="1"/>
          </p:cNvSpPr>
          <p:nvPr>
            <p:ph type="body" sz="quarter" idx="3"/>
          </p:nvPr>
        </p:nvSpPr>
        <p:spPr>
          <a:xfrm>
            <a:off x="9258300" y="2523301"/>
            <a:ext cx="7774782" cy="1236631"/>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ru-RU"/>
              <a:t>Образец текста</a:t>
            </a:r>
          </a:p>
        </p:txBody>
      </p:sp>
      <p:sp>
        <p:nvSpPr>
          <p:cNvPr id="6" name="Объект 5">
            <a:extLst>
              <a:ext uri="{FF2B5EF4-FFF2-40B4-BE49-F238E27FC236}">
                <a16:creationId xmlns="" xmlns:a16="http://schemas.microsoft.com/office/drawing/2014/main" id="{DA915040-8E74-498D-8A8E-B4EDE14CBF0E}"/>
              </a:ext>
            </a:extLst>
          </p:cNvPr>
          <p:cNvSpPr>
            <a:spLocks noGrp="1"/>
          </p:cNvSpPr>
          <p:nvPr>
            <p:ph sz="quarter" idx="4"/>
          </p:nvPr>
        </p:nvSpPr>
        <p:spPr>
          <a:xfrm>
            <a:off x="9258300" y="3759932"/>
            <a:ext cx="7774782" cy="5530294"/>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a:extLst>
              <a:ext uri="{FF2B5EF4-FFF2-40B4-BE49-F238E27FC236}">
                <a16:creationId xmlns="" xmlns:a16="http://schemas.microsoft.com/office/drawing/2014/main" id="{B9EE6567-B533-405F-BD22-B6D7B70F3ABC}"/>
              </a:ext>
            </a:extLst>
          </p:cNvPr>
          <p:cNvSpPr>
            <a:spLocks noGrp="1"/>
          </p:cNvSpPr>
          <p:nvPr>
            <p:ph type="dt" sz="half" idx="10"/>
          </p:nvPr>
        </p:nvSpPr>
        <p:spPr/>
        <p:txBody>
          <a:bodyPr/>
          <a:lstStyle/>
          <a:p>
            <a:fld id="{1D8BD707-D9CF-40AE-B4C6-C98DA3205C09}" type="datetimeFigureOut">
              <a:rPr lang="en-US" smtClean="0"/>
              <a:pPr/>
              <a:t>7/1/2023</a:t>
            </a:fld>
            <a:endParaRPr lang="en-US"/>
          </a:p>
        </p:txBody>
      </p:sp>
      <p:sp>
        <p:nvSpPr>
          <p:cNvPr id="8" name="Нижний колонтитул 7">
            <a:extLst>
              <a:ext uri="{FF2B5EF4-FFF2-40B4-BE49-F238E27FC236}">
                <a16:creationId xmlns="" xmlns:a16="http://schemas.microsoft.com/office/drawing/2014/main" id="{E6301E3B-23AD-4A83-8844-822CD7F8AF3E}"/>
              </a:ext>
            </a:extLst>
          </p:cNvPr>
          <p:cNvSpPr>
            <a:spLocks noGrp="1"/>
          </p:cNvSpPr>
          <p:nvPr>
            <p:ph type="ftr" sz="quarter" idx="11"/>
          </p:nvPr>
        </p:nvSpPr>
        <p:spPr/>
        <p:txBody>
          <a:bodyPr/>
          <a:lstStyle/>
          <a:p>
            <a:endParaRPr lang="en-US"/>
          </a:p>
        </p:txBody>
      </p:sp>
      <p:sp>
        <p:nvSpPr>
          <p:cNvPr id="9" name="Номер слайда 8">
            <a:extLst>
              <a:ext uri="{FF2B5EF4-FFF2-40B4-BE49-F238E27FC236}">
                <a16:creationId xmlns="" xmlns:a16="http://schemas.microsoft.com/office/drawing/2014/main" id="{7BCB14A4-0B9C-41EB-B720-4FBB92E33761}"/>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 xmlns:p14="http://schemas.microsoft.com/office/powerpoint/2010/main" val="352763117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3CF0F05-05D9-4638-BE0A-76A4A263022D}"/>
              </a:ext>
            </a:extLst>
          </p:cNvPr>
          <p:cNvSpPr>
            <a:spLocks noGrp="1"/>
          </p:cNvSpPr>
          <p:nvPr>
            <p:ph type="title"/>
          </p:nvPr>
        </p:nvSpPr>
        <p:spPr>
          <a:xfrm>
            <a:off x="1259683" y="686223"/>
            <a:ext cx="5898356" cy="2401782"/>
          </a:xfrm>
        </p:spPr>
        <p:txBody>
          <a:bodyPr anchor="b"/>
          <a:lstStyle>
            <a:lvl1pPr>
              <a:defRPr sz="4800"/>
            </a:lvl1pPr>
          </a:lstStyle>
          <a:p>
            <a:r>
              <a:rPr lang="en-US"/>
              <a:t>Click to edit Master title style</a:t>
            </a:r>
            <a:endParaRPr lang="x-none"/>
          </a:p>
        </p:txBody>
      </p:sp>
      <p:sp>
        <p:nvSpPr>
          <p:cNvPr id="3" name="Picture Placeholder 2">
            <a:extLst>
              <a:ext uri="{FF2B5EF4-FFF2-40B4-BE49-F238E27FC236}">
                <a16:creationId xmlns="" xmlns:a16="http://schemas.microsoft.com/office/drawing/2014/main" id="{81D1FCD9-D35D-4F46-80D1-CED0844DF29D}"/>
              </a:ext>
            </a:extLst>
          </p:cNvPr>
          <p:cNvSpPr>
            <a:spLocks noGrp="1"/>
          </p:cNvSpPr>
          <p:nvPr>
            <p:ph type="pic" idx="1"/>
          </p:nvPr>
        </p:nvSpPr>
        <p:spPr>
          <a:xfrm>
            <a:off x="7774782" y="1482053"/>
            <a:ext cx="9258300" cy="7314950"/>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x-none"/>
          </a:p>
        </p:txBody>
      </p:sp>
      <p:sp>
        <p:nvSpPr>
          <p:cNvPr id="4" name="Text Placeholder 3">
            <a:extLst>
              <a:ext uri="{FF2B5EF4-FFF2-40B4-BE49-F238E27FC236}">
                <a16:creationId xmlns="" xmlns:a16="http://schemas.microsoft.com/office/drawing/2014/main" id="{0ACF2320-E27D-47FC-B519-4B4CF4EBCF35}"/>
              </a:ext>
            </a:extLst>
          </p:cNvPr>
          <p:cNvSpPr>
            <a:spLocks noGrp="1"/>
          </p:cNvSpPr>
          <p:nvPr>
            <p:ph type="body" sz="half" idx="2"/>
          </p:nvPr>
        </p:nvSpPr>
        <p:spPr>
          <a:xfrm>
            <a:off x="1259683" y="3088005"/>
            <a:ext cx="5898356" cy="5720911"/>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 xmlns:a16="http://schemas.microsoft.com/office/drawing/2014/main" id="{912031BC-EA6F-436E-9F47-E796A2D2F7FF}"/>
              </a:ext>
            </a:extLst>
          </p:cNvPr>
          <p:cNvSpPr>
            <a:spLocks noGrp="1"/>
          </p:cNvSpPr>
          <p:nvPr>
            <p:ph type="dt" sz="half" idx="10"/>
          </p:nvPr>
        </p:nvSpPr>
        <p:spPr/>
        <p:txBody>
          <a:bodyPr/>
          <a:lstStyle/>
          <a:p>
            <a:fld id="{FC150670-2F71-420F-8C4C-46E2F366CB06}" type="datetime1">
              <a:rPr lang="x-none" smtClean="0"/>
              <a:pPr/>
              <a:t>01.07.2023</a:t>
            </a:fld>
            <a:endParaRPr lang="x-none"/>
          </a:p>
        </p:txBody>
      </p:sp>
      <p:sp>
        <p:nvSpPr>
          <p:cNvPr id="6" name="Footer Placeholder 5">
            <a:extLst>
              <a:ext uri="{FF2B5EF4-FFF2-40B4-BE49-F238E27FC236}">
                <a16:creationId xmlns="" xmlns:a16="http://schemas.microsoft.com/office/drawing/2014/main" id="{74931391-D44D-4228-BB55-B543E2E240CF}"/>
              </a:ext>
            </a:extLst>
          </p:cNvPr>
          <p:cNvSpPr>
            <a:spLocks noGrp="1"/>
          </p:cNvSpPr>
          <p:nvPr>
            <p:ph type="ftr" sz="quarter" idx="11"/>
          </p:nvPr>
        </p:nvSpPr>
        <p:spPr/>
        <p:txBody>
          <a:bodyPr/>
          <a:lstStyle/>
          <a:p>
            <a:r>
              <a:rPr lang="ru-RU"/>
              <a:t>Модуль 1. Базовые знания о коррупции и антикоррупции.  Урок 6. Роль руководителя компании в проведении эффективной антикоррупционной программы</a:t>
            </a:r>
            <a:endParaRPr lang="x-none"/>
          </a:p>
        </p:txBody>
      </p:sp>
      <p:sp>
        <p:nvSpPr>
          <p:cNvPr id="7" name="Slide Number Placeholder 6">
            <a:extLst>
              <a:ext uri="{FF2B5EF4-FFF2-40B4-BE49-F238E27FC236}">
                <a16:creationId xmlns="" xmlns:a16="http://schemas.microsoft.com/office/drawing/2014/main" id="{1109CACE-0B21-474C-B875-9E8C0EBF2D95}"/>
              </a:ext>
            </a:extLst>
          </p:cNvPr>
          <p:cNvSpPr>
            <a:spLocks noGrp="1"/>
          </p:cNvSpPr>
          <p:nvPr>
            <p:ph type="sldNum" sz="quarter" idx="12"/>
          </p:nvPr>
        </p:nvSpPr>
        <p:spPr/>
        <p:txBody>
          <a:bodyPr/>
          <a:lstStyle/>
          <a:p>
            <a:fld id="{3E66C22A-11A8-4486-9ECB-4518B866FF04}" type="slidenum">
              <a:rPr lang="x-none" smtClean="0"/>
              <a:pPr/>
              <a:t>‹#›</a:t>
            </a:fld>
            <a:endParaRPr lang="x-none"/>
          </a:p>
        </p:txBody>
      </p:sp>
    </p:spTree>
    <p:extLst>
      <p:ext uri="{BB962C8B-B14F-4D97-AF65-F5344CB8AC3E}">
        <p14:creationId xmlns="" xmlns:p14="http://schemas.microsoft.com/office/powerpoint/2010/main" val="91409134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E3913B8-8828-436C-A31A-177FB330BBF6}"/>
              </a:ext>
            </a:extLst>
          </p:cNvPr>
          <p:cNvSpPr>
            <a:spLocks noGrp="1"/>
          </p:cNvSpPr>
          <p:nvPr>
            <p:ph type="title"/>
          </p:nvPr>
        </p:nvSpPr>
        <p:spPr/>
        <p:txBody>
          <a:bodyPr/>
          <a:lstStyle/>
          <a:p>
            <a:r>
              <a:rPr lang="en-US"/>
              <a:t>Click to edit Master title style</a:t>
            </a:r>
            <a:endParaRPr lang="x-none"/>
          </a:p>
        </p:txBody>
      </p:sp>
      <p:sp>
        <p:nvSpPr>
          <p:cNvPr id="3" name="Vertical Text Placeholder 2">
            <a:extLst>
              <a:ext uri="{FF2B5EF4-FFF2-40B4-BE49-F238E27FC236}">
                <a16:creationId xmlns="" xmlns:a16="http://schemas.microsoft.com/office/drawing/2014/main" id="{505F5736-527C-4613-907E-9C6E42F52E0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 xmlns:a16="http://schemas.microsoft.com/office/drawing/2014/main" id="{28F95AF4-A645-4B8F-B9C7-8E8D275A3328}"/>
              </a:ext>
            </a:extLst>
          </p:cNvPr>
          <p:cNvSpPr>
            <a:spLocks noGrp="1"/>
          </p:cNvSpPr>
          <p:nvPr>
            <p:ph type="dt" sz="half" idx="10"/>
          </p:nvPr>
        </p:nvSpPr>
        <p:spPr/>
        <p:txBody>
          <a:bodyPr/>
          <a:lstStyle/>
          <a:p>
            <a:fld id="{5CF32833-2C92-4C91-94E9-0ED3E4462AAE}" type="datetime1">
              <a:rPr lang="x-none" smtClean="0"/>
              <a:pPr/>
              <a:t>01.07.2023</a:t>
            </a:fld>
            <a:endParaRPr lang="x-none"/>
          </a:p>
        </p:txBody>
      </p:sp>
      <p:sp>
        <p:nvSpPr>
          <p:cNvPr id="5" name="Footer Placeholder 4">
            <a:extLst>
              <a:ext uri="{FF2B5EF4-FFF2-40B4-BE49-F238E27FC236}">
                <a16:creationId xmlns="" xmlns:a16="http://schemas.microsoft.com/office/drawing/2014/main" id="{A68B68DE-817E-45DD-A4CB-51E4880D614B}"/>
              </a:ext>
            </a:extLst>
          </p:cNvPr>
          <p:cNvSpPr>
            <a:spLocks noGrp="1"/>
          </p:cNvSpPr>
          <p:nvPr>
            <p:ph type="ftr" sz="quarter" idx="11"/>
          </p:nvPr>
        </p:nvSpPr>
        <p:spPr/>
        <p:txBody>
          <a:bodyPr/>
          <a:lstStyle/>
          <a:p>
            <a:r>
              <a:rPr lang="ru-RU"/>
              <a:t>Модуль 1. Базовые знания о коррупции и антикоррупции.  Урок 6. Роль руководителя компании в проведении эффективной антикоррупционной программы</a:t>
            </a:r>
            <a:endParaRPr lang="x-none"/>
          </a:p>
        </p:txBody>
      </p:sp>
      <p:sp>
        <p:nvSpPr>
          <p:cNvPr id="6" name="Slide Number Placeholder 5">
            <a:extLst>
              <a:ext uri="{FF2B5EF4-FFF2-40B4-BE49-F238E27FC236}">
                <a16:creationId xmlns="" xmlns:a16="http://schemas.microsoft.com/office/drawing/2014/main" id="{34C9B7A2-619D-4466-AB49-E5ADDB57AEE6}"/>
              </a:ext>
            </a:extLst>
          </p:cNvPr>
          <p:cNvSpPr>
            <a:spLocks noGrp="1"/>
          </p:cNvSpPr>
          <p:nvPr>
            <p:ph type="sldNum" sz="quarter" idx="12"/>
          </p:nvPr>
        </p:nvSpPr>
        <p:spPr/>
        <p:txBody>
          <a:bodyPr/>
          <a:lstStyle/>
          <a:p>
            <a:fld id="{3E66C22A-11A8-4486-9ECB-4518B866FF04}" type="slidenum">
              <a:rPr lang="x-none" smtClean="0"/>
              <a:pPr/>
              <a:t>‹#›</a:t>
            </a:fld>
            <a:endParaRPr lang="x-none"/>
          </a:p>
        </p:txBody>
      </p:sp>
    </p:spTree>
    <p:extLst>
      <p:ext uri="{BB962C8B-B14F-4D97-AF65-F5344CB8AC3E}">
        <p14:creationId xmlns="" xmlns:p14="http://schemas.microsoft.com/office/powerpoint/2010/main" val="353757484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7631C493-8541-499F-9B81-AA7575A11176}"/>
              </a:ext>
            </a:extLst>
          </p:cNvPr>
          <p:cNvSpPr>
            <a:spLocks noGrp="1"/>
          </p:cNvSpPr>
          <p:nvPr>
            <p:ph type="title" orient="vert"/>
          </p:nvPr>
        </p:nvSpPr>
        <p:spPr>
          <a:xfrm>
            <a:off x="13087350" y="548026"/>
            <a:ext cx="3943350" cy="8723138"/>
          </a:xfrm>
        </p:spPr>
        <p:txBody>
          <a:bodyPr vert="eaVert"/>
          <a:lstStyle/>
          <a:p>
            <a:r>
              <a:rPr lang="en-US"/>
              <a:t>Click to edit Master title style</a:t>
            </a:r>
            <a:endParaRPr lang="x-none"/>
          </a:p>
        </p:txBody>
      </p:sp>
      <p:sp>
        <p:nvSpPr>
          <p:cNvPr id="3" name="Vertical Text Placeholder 2">
            <a:extLst>
              <a:ext uri="{FF2B5EF4-FFF2-40B4-BE49-F238E27FC236}">
                <a16:creationId xmlns="" xmlns:a16="http://schemas.microsoft.com/office/drawing/2014/main" id="{7F671035-5CBC-4565-AEF4-D790B7F4A3BB}"/>
              </a:ext>
            </a:extLst>
          </p:cNvPr>
          <p:cNvSpPr>
            <a:spLocks noGrp="1"/>
          </p:cNvSpPr>
          <p:nvPr>
            <p:ph type="body" orient="vert" idx="1"/>
          </p:nvPr>
        </p:nvSpPr>
        <p:spPr>
          <a:xfrm>
            <a:off x="1257300" y="548026"/>
            <a:ext cx="11601450" cy="87231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 xmlns:a16="http://schemas.microsoft.com/office/drawing/2014/main" id="{7CC9E269-747F-4996-BA51-FA9C79446B0B}"/>
              </a:ext>
            </a:extLst>
          </p:cNvPr>
          <p:cNvSpPr>
            <a:spLocks noGrp="1"/>
          </p:cNvSpPr>
          <p:nvPr>
            <p:ph type="dt" sz="half" idx="10"/>
          </p:nvPr>
        </p:nvSpPr>
        <p:spPr/>
        <p:txBody>
          <a:bodyPr/>
          <a:lstStyle/>
          <a:p>
            <a:fld id="{DFA41433-E65F-491B-9C7C-C514938FEFB5}" type="datetime1">
              <a:rPr lang="x-none" smtClean="0"/>
              <a:pPr/>
              <a:t>01.07.2023</a:t>
            </a:fld>
            <a:endParaRPr lang="x-none"/>
          </a:p>
        </p:txBody>
      </p:sp>
      <p:sp>
        <p:nvSpPr>
          <p:cNvPr id="5" name="Footer Placeholder 4">
            <a:extLst>
              <a:ext uri="{FF2B5EF4-FFF2-40B4-BE49-F238E27FC236}">
                <a16:creationId xmlns="" xmlns:a16="http://schemas.microsoft.com/office/drawing/2014/main" id="{A14B0B7E-1A63-4468-9635-C7C2EEF96299}"/>
              </a:ext>
            </a:extLst>
          </p:cNvPr>
          <p:cNvSpPr>
            <a:spLocks noGrp="1"/>
          </p:cNvSpPr>
          <p:nvPr>
            <p:ph type="ftr" sz="quarter" idx="11"/>
          </p:nvPr>
        </p:nvSpPr>
        <p:spPr/>
        <p:txBody>
          <a:bodyPr/>
          <a:lstStyle/>
          <a:p>
            <a:r>
              <a:rPr lang="ru-RU"/>
              <a:t>Модуль 1. Базовые знания о коррупции и антикоррупции.  Урок 6. Роль руководителя компании в проведении эффективной антикоррупционной программы</a:t>
            </a:r>
            <a:endParaRPr lang="x-none"/>
          </a:p>
        </p:txBody>
      </p:sp>
      <p:sp>
        <p:nvSpPr>
          <p:cNvPr id="6" name="Slide Number Placeholder 5">
            <a:extLst>
              <a:ext uri="{FF2B5EF4-FFF2-40B4-BE49-F238E27FC236}">
                <a16:creationId xmlns="" xmlns:a16="http://schemas.microsoft.com/office/drawing/2014/main" id="{32656AC0-F879-42F3-A46F-C8A7FF819A74}"/>
              </a:ext>
            </a:extLst>
          </p:cNvPr>
          <p:cNvSpPr>
            <a:spLocks noGrp="1"/>
          </p:cNvSpPr>
          <p:nvPr>
            <p:ph type="sldNum" sz="quarter" idx="12"/>
          </p:nvPr>
        </p:nvSpPr>
        <p:spPr/>
        <p:txBody>
          <a:bodyPr/>
          <a:lstStyle/>
          <a:p>
            <a:fld id="{3E66C22A-11A8-4486-9ECB-4518B866FF04}" type="slidenum">
              <a:rPr lang="x-none" smtClean="0"/>
              <a:pPr/>
              <a:t>‹#›</a:t>
            </a:fld>
            <a:endParaRPr lang="x-none"/>
          </a:p>
        </p:txBody>
      </p:sp>
    </p:spTree>
    <p:extLst>
      <p:ext uri="{BB962C8B-B14F-4D97-AF65-F5344CB8AC3E}">
        <p14:creationId xmlns="" xmlns:p14="http://schemas.microsoft.com/office/powerpoint/2010/main" val="4942320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02649216-983A-4EF1-8003-76C75E53FCF7}"/>
              </a:ext>
            </a:extLst>
          </p:cNvPr>
          <p:cNvSpPr>
            <a:spLocks noGrp="1"/>
          </p:cNvSpPr>
          <p:nvPr>
            <p:ph type="title"/>
          </p:nvPr>
        </p:nvSpPr>
        <p:spPr/>
        <p:txBody>
          <a:bodyPr/>
          <a:lstStyle/>
          <a:p>
            <a:r>
              <a:rPr lang="ru-RU"/>
              <a:t>Образец заголовка</a:t>
            </a:r>
          </a:p>
        </p:txBody>
      </p:sp>
      <p:sp>
        <p:nvSpPr>
          <p:cNvPr id="3" name="Дата 2">
            <a:extLst>
              <a:ext uri="{FF2B5EF4-FFF2-40B4-BE49-F238E27FC236}">
                <a16:creationId xmlns="" xmlns:a16="http://schemas.microsoft.com/office/drawing/2014/main" id="{D39EC6C8-60AF-4449-9570-38F5F430F1E0}"/>
              </a:ext>
            </a:extLst>
          </p:cNvPr>
          <p:cNvSpPr>
            <a:spLocks noGrp="1"/>
          </p:cNvSpPr>
          <p:nvPr>
            <p:ph type="dt" sz="half" idx="10"/>
          </p:nvPr>
        </p:nvSpPr>
        <p:spPr/>
        <p:txBody>
          <a:bodyPr/>
          <a:lstStyle/>
          <a:p>
            <a:fld id="{1D8BD707-D9CF-40AE-B4C6-C98DA3205C09}" type="datetimeFigureOut">
              <a:rPr lang="en-US" smtClean="0"/>
              <a:pPr/>
              <a:t>7/1/2023</a:t>
            </a:fld>
            <a:endParaRPr lang="en-US"/>
          </a:p>
        </p:txBody>
      </p:sp>
      <p:sp>
        <p:nvSpPr>
          <p:cNvPr id="4" name="Нижний колонтитул 3">
            <a:extLst>
              <a:ext uri="{FF2B5EF4-FFF2-40B4-BE49-F238E27FC236}">
                <a16:creationId xmlns="" xmlns:a16="http://schemas.microsoft.com/office/drawing/2014/main" id="{601EDD4E-8882-4DA6-9AB6-4B751CFBCA69}"/>
              </a:ext>
            </a:extLst>
          </p:cNvPr>
          <p:cNvSpPr>
            <a:spLocks noGrp="1"/>
          </p:cNvSpPr>
          <p:nvPr>
            <p:ph type="ftr" sz="quarter" idx="11"/>
          </p:nvPr>
        </p:nvSpPr>
        <p:spPr/>
        <p:txBody>
          <a:bodyPr/>
          <a:lstStyle/>
          <a:p>
            <a:endParaRPr lang="en-US"/>
          </a:p>
        </p:txBody>
      </p:sp>
      <p:sp>
        <p:nvSpPr>
          <p:cNvPr id="5" name="Номер слайда 4">
            <a:extLst>
              <a:ext uri="{FF2B5EF4-FFF2-40B4-BE49-F238E27FC236}">
                <a16:creationId xmlns="" xmlns:a16="http://schemas.microsoft.com/office/drawing/2014/main" id="{25979983-7850-4D60-BFBB-60BD528EC832}"/>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 xmlns:p14="http://schemas.microsoft.com/office/powerpoint/2010/main" val="6435040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 xmlns:a16="http://schemas.microsoft.com/office/drawing/2014/main" id="{5281B340-F755-46E5-9F5F-FF8AACCE04D2}"/>
              </a:ext>
            </a:extLst>
          </p:cNvPr>
          <p:cNvSpPr>
            <a:spLocks noGrp="1"/>
          </p:cNvSpPr>
          <p:nvPr>
            <p:ph type="dt" sz="half" idx="10"/>
          </p:nvPr>
        </p:nvSpPr>
        <p:spPr/>
        <p:txBody>
          <a:bodyPr/>
          <a:lstStyle/>
          <a:p>
            <a:fld id="{1D8BD707-D9CF-40AE-B4C6-C98DA3205C09}" type="datetimeFigureOut">
              <a:rPr lang="en-US" smtClean="0"/>
              <a:pPr/>
              <a:t>7/1/2023</a:t>
            </a:fld>
            <a:endParaRPr lang="en-US"/>
          </a:p>
        </p:txBody>
      </p:sp>
      <p:sp>
        <p:nvSpPr>
          <p:cNvPr id="3" name="Нижний колонтитул 2">
            <a:extLst>
              <a:ext uri="{FF2B5EF4-FFF2-40B4-BE49-F238E27FC236}">
                <a16:creationId xmlns="" xmlns:a16="http://schemas.microsoft.com/office/drawing/2014/main" id="{D0744A13-0680-4ED6-A5CC-E8CAB8F9AB8C}"/>
              </a:ext>
            </a:extLst>
          </p:cNvPr>
          <p:cNvSpPr>
            <a:spLocks noGrp="1"/>
          </p:cNvSpPr>
          <p:nvPr>
            <p:ph type="ftr" sz="quarter" idx="11"/>
          </p:nvPr>
        </p:nvSpPr>
        <p:spPr/>
        <p:txBody>
          <a:bodyPr/>
          <a:lstStyle/>
          <a:p>
            <a:endParaRPr lang="en-US"/>
          </a:p>
        </p:txBody>
      </p:sp>
      <p:sp>
        <p:nvSpPr>
          <p:cNvPr id="4" name="Номер слайда 3">
            <a:extLst>
              <a:ext uri="{FF2B5EF4-FFF2-40B4-BE49-F238E27FC236}">
                <a16:creationId xmlns="" xmlns:a16="http://schemas.microsoft.com/office/drawing/2014/main" id="{91D7C6B6-AF3F-40D1-BBC3-1BFBB3CCC941}"/>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 xmlns:p14="http://schemas.microsoft.com/office/powerpoint/2010/main" val="40127389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3D660CC9-5036-4E82-995E-21311F9E37A1}"/>
              </a:ext>
            </a:extLst>
          </p:cNvPr>
          <p:cNvSpPr>
            <a:spLocks noGrp="1"/>
          </p:cNvSpPr>
          <p:nvPr>
            <p:ph type="title"/>
          </p:nvPr>
        </p:nvSpPr>
        <p:spPr>
          <a:xfrm>
            <a:off x="1259683" y="686223"/>
            <a:ext cx="5898356" cy="2401782"/>
          </a:xfrm>
        </p:spPr>
        <p:txBody>
          <a:bodyPr anchor="b"/>
          <a:lstStyle>
            <a:lvl1pPr>
              <a:defRPr sz="4800"/>
            </a:lvl1pPr>
          </a:lstStyle>
          <a:p>
            <a:r>
              <a:rPr lang="ru-RU"/>
              <a:t>Образец заголовка</a:t>
            </a:r>
          </a:p>
        </p:txBody>
      </p:sp>
      <p:sp>
        <p:nvSpPr>
          <p:cNvPr id="3" name="Объект 2">
            <a:extLst>
              <a:ext uri="{FF2B5EF4-FFF2-40B4-BE49-F238E27FC236}">
                <a16:creationId xmlns="" xmlns:a16="http://schemas.microsoft.com/office/drawing/2014/main" id="{8156BAE8-EDB4-4902-88E3-20D098F2BDE0}"/>
              </a:ext>
            </a:extLst>
          </p:cNvPr>
          <p:cNvSpPr>
            <a:spLocks noGrp="1"/>
          </p:cNvSpPr>
          <p:nvPr>
            <p:ph idx="1"/>
          </p:nvPr>
        </p:nvSpPr>
        <p:spPr>
          <a:xfrm>
            <a:off x="7774782" y="1482053"/>
            <a:ext cx="9258300" cy="7314950"/>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a:ext uri="{FF2B5EF4-FFF2-40B4-BE49-F238E27FC236}">
                <a16:creationId xmlns="" xmlns:a16="http://schemas.microsoft.com/office/drawing/2014/main" id="{FE4FE700-CCD1-4F29-A526-337CA81A0FE6}"/>
              </a:ext>
            </a:extLst>
          </p:cNvPr>
          <p:cNvSpPr>
            <a:spLocks noGrp="1"/>
          </p:cNvSpPr>
          <p:nvPr>
            <p:ph type="body" sz="half" idx="2"/>
          </p:nvPr>
        </p:nvSpPr>
        <p:spPr>
          <a:xfrm>
            <a:off x="1259683" y="3088005"/>
            <a:ext cx="5898356" cy="5720911"/>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ru-RU"/>
              <a:t>Образец текста</a:t>
            </a:r>
          </a:p>
        </p:txBody>
      </p:sp>
      <p:sp>
        <p:nvSpPr>
          <p:cNvPr id="5" name="Дата 4">
            <a:extLst>
              <a:ext uri="{FF2B5EF4-FFF2-40B4-BE49-F238E27FC236}">
                <a16:creationId xmlns="" xmlns:a16="http://schemas.microsoft.com/office/drawing/2014/main" id="{0643058A-70F0-40B6-8E94-F01CEB2A68ED}"/>
              </a:ext>
            </a:extLst>
          </p:cNvPr>
          <p:cNvSpPr>
            <a:spLocks noGrp="1"/>
          </p:cNvSpPr>
          <p:nvPr>
            <p:ph type="dt" sz="half" idx="10"/>
          </p:nvPr>
        </p:nvSpPr>
        <p:spPr/>
        <p:txBody>
          <a:bodyPr/>
          <a:lstStyle/>
          <a:p>
            <a:fld id="{1D8BD707-D9CF-40AE-B4C6-C98DA3205C09}" type="datetimeFigureOut">
              <a:rPr lang="en-US" smtClean="0"/>
              <a:pPr/>
              <a:t>7/1/2023</a:t>
            </a:fld>
            <a:endParaRPr lang="en-US"/>
          </a:p>
        </p:txBody>
      </p:sp>
      <p:sp>
        <p:nvSpPr>
          <p:cNvPr id="6" name="Нижний колонтитул 5">
            <a:extLst>
              <a:ext uri="{FF2B5EF4-FFF2-40B4-BE49-F238E27FC236}">
                <a16:creationId xmlns="" xmlns:a16="http://schemas.microsoft.com/office/drawing/2014/main" id="{57D533FD-4D03-4AF4-8658-8BC34C2246E7}"/>
              </a:ext>
            </a:extLst>
          </p:cNvPr>
          <p:cNvSpPr>
            <a:spLocks noGrp="1"/>
          </p:cNvSpPr>
          <p:nvPr>
            <p:ph type="ftr" sz="quarter" idx="11"/>
          </p:nvPr>
        </p:nvSpPr>
        <p:spPr/>
        <p:txBody>
          <a:bodyPr/>
          <a:lstStyle/>
          <a:p>
            <a:endParaRPr lang="en-US"/>
          </a:p>
        </p:txBody>
      </p:sp>
      <p:sp>
        <p:nvSpPr>
          <p:cNvPr id="7" name="Номер слайда 6">
            <a:extLst>
              <a:ext uri="{FF2B5EF4-FFF2-40B4-BE49-F238E27FC236}">
                <a16:creationId xmlns="" xmlns:a16="http://schemas.microsoft.com/office/drawing/2014/main" id="{A8D538EB-F11D-4E02-8570-3AF70D74CDE5}"/>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 xmlns:p14="http://schemas.microsoft.com/office/powerpoint/2010/main" val="33668867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642935C2-8856-4D22-AD36-826ACC535166}"/>
              </a:ext>
            </a:extLst>
          </p:cNvPr>
          <p:cNvSpPr>
            <a:spLocks noGrp="1"/>
          </p:cNvSpPr>
          <p:nvPr>
            <p:ph type="title"/>
          </p:nvPr>
        </p:nvSpPr>
        <p:spPr>
          <a:xfrm>
            <a:off x="1259683" y="686223"/>
            <a:ext cx="5898356" cy="2401782"/>
          </a:xfrm>
        </p:spPr>
        <p:txBody>
          <a:bodyPr anchor="b"/>
          <a:lstStyle>
            <a:lvl1pPr>
              <a:defRPr sz="4800"/>
            </a:lvl1pPr>
          </a:lstStyle>
          <a:p>
            <a:r>
              <a:rPr lang="ru-RU"/>
              <a:t>Образец заголовка</a:t>
            </a:r>
          </a:p>
        </p:txBody>
      </p:sp>
      <p:sp>
        <p:nvSpPr>
          <p:cNvPr id="3" name="Рисунок 2">
            <a:extLst>
              <a:ext uri="{FF2B5EF4-FFF2-40B4-BE49-F238E27FC236}">
                <a16:creationId xmlns="" xmlns:a16="http://schemas.microsoft.com/office/drawing/2014/main" id="{5386188B-0F43-43E6-8388-4457C73042A7}"/>
              </a:ext>
            </a:extLst>
          </p:cNvPr>
          <p:cNvSpPr>
            <a:spLocks noGrp="1"/>
          </p:cNvSpPr>
          <p:nvPr>
            <p:ph type="pic" idx="1"/>
          </p:nvPr>
        </p:nvSpPr>
        <p:spPr>
          <a:xfrm>
            <a:off x="7774782" y="1482053"/>
            <a:ext cx="9258300" cy="7314950"/>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ru-RU"/>
          </a:p>
        </p:txBody>
      </p:sp>
      <p:sp>
        <p:nvSpPr>
          <p:cNvPr id="4" name="Текст 3">
            <a:extLst>
              <a:ext uri="{FF2B5EF4-FFF2-40B4-BE49-F238E27FC236}">
                <a16:creationId xmlns="" xmlns:a16="http://schemas.microsoft.com/office/drawing/2014/main" id="{105F94A4-66FD-4922-91DC-E53039D8850B}"/>
              </a:ext>
            </a:extLst>
          </p:cNvPr>
          <p:cNvSpPr>
            <a:spLocks noGrp="1"/>
          </p:cNvSpPr>
          <p:nvPr>
            <p:ph type="body" sz="half" idx="2"/>
          </p:nvPr>
        </p:nvSpPr>
        <p:spPr>
          <a:xfrm>
            <a:off x="1259683" y="3088005"/>
            <a:ext cx="5898356" cy="5720911"/>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ru-RU"/>
              <a:t>Образец текста</a:t>
            </a:r>
          </a:p>
        </p:txBody>
      </p:sp>
      <p:sp>
        <p:nvSpPr>
          <p:cNvPr id="5" name="Дата 4">
            <a:extLst>
              <a:ext uri="{FF2B5EF4-FFF2-40B4-BE49-F238E27FC236}">
                <a16:creationId xmlns="" xmlns:a16="http://schemas.microsoft.com/office/drawing/2014/main" id="{B25CAEBF-A861-420F-B0D4-8916A02DC8B5}"/>
              </a:ext>
            </a:extLst>
          </p:cNvPr>
          <p:cNvSpPr>
            <a:spLocks noGrp="1"/>
          </p:cNvSpPr>
          <p:nvPr>
            <p:ph type="dt" sz="half" idx="10"/>
          </p:nvPr>
        </p:nvSpPr>
        <p:spPr/>
        <p:txBody>
          <a:bodyPr/>
          <a:lstStyle/>
          <a:p>
            <a:fld id="{1D8BD707-D9CF-40AE-B4C6-C98DA3205C09}" type="datetimeFigureOut">
              <a:rPr lang="en-US" smtClean="0"/>
              <a:pPr/>
              <a:t>7/1/2023</a:t>
            </a:fld>
            <a:endParaRPr lang="en-US"/>
          </a:p>
        </p:txBody>
      </p:sp>
      <p:sp>
        <p:nvSpPr>
          <p:cNvPr id="6" name="Нижний колонтитул 5">
            <a:extLst>
              <a:ext uri="{FF2B5EF4-FFF2-40B4-BE49-F238E27FC236}">
                <a16:creationId xmlns="" xmlns:a16="http://schemas.microsoft.com/office/drawing/2014/main" id="{7601FC5B-16B5-4851-9D44-C6F37B14D4CB}"/>
              </a:ext>
            </a:extLst>
          </p:cNvPr>
          <p:cNvSpPr>
            <a:spLocks noGrp="1"/>
          </p:cNvSpPr>
          <p:nvPr>
            <p:ph type="ftr" sz="quarter" idx="11"/>
          </p:nvPr>
        </p:nvSpPr>
        <p:spPr/>
        <p:txBody>
          <a:bodyPr/>
          <a:lstStyle/>
          <a:p>
            <a:endParaRPr lang="en-US"/>
          </a:p>
        </p:txBody>
      </p:sp>
      <p:sp>
        <p:nvSpPr>
          <p:cNvPr id="7" name="Номер слайда 6">
            <a:extLst>
              <a:ext uri="{FF2B5EF4-FFF2-40B4-BE49-F238E27FC236}">
                <a16:creationId xmlns="" xmlns:a16="http://schemas.microsoft.com/office/drawing/2014/main" id="{6D8FF6D1-7C58-43AC-B821-9ED9A582674F}"/>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 xmlns:p14="http://schemas.microsoft.com/office/powerpoint/2010/main" val="15167478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2.pn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8.xml"/><Relationship Id="rId7" Type="http://schemas.openxmlformats.org/officeDocument/2006/relationships/image" Target="../media/image3.png"/><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theme" Target="../theme/theme3.xml"/><Relationship Id="rId5" Type="http://schemas.openxmlformats.org/officeDocument/2006/relationships/slideLayout" Target="../slideLayouts/slideLayout30.xml"/><Relationship Id="rId4" Type="http://schemas.openxmlformats.org/officeDocument/2006/relationships/slideLayout" Target="../slideLayouts/slideLayout2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4.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9.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theme" Target="../theme/theme5.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35AFE3A6-0742-4159-8D9A-29080D18F665}"/>
              </a:ext>
            </a:extLst>
          </p:cNvPr>
          <p:cNvSpPr>
            <a:spLocks noGrp="1"/>
          </p:cNvSpPr>
          <p:nvPr>
            <p:ph type="title"/>
          </p:nvPr>
        </p:nvSpPr>
        <p:spPr>
          <a:xfrm>
            <a:off x="1257300" y="548026"/>
            <a:ext cx="15773400" cy="1989572"/>
          </a:xfrm>
          <a:prstGeom prst="rect">
            <a:avLst/>
          </a:prstGeom>
        </p:spPr>
        <p:txBody>
          <a:bodyPr vert="horz" lIns="91440" tIns="45720" rIns="91440" bIns="45720" rtlCol="0" anchor="ctr">
            <a:normAutofit/>
          </a:bodyPr>
          <a:lstStyle/>
          <a:p>
            <a:r>
              <a:rPr lang="ru-RU"/>
              <a:t>Образец заголовка</a:t>
            </a:r>
          </a:p>
        </p:txBody>
      </p:sp>
      <p:sp>
        <p:nvSpPr>
          <p:cNvPr id="3" name="Текст 2">
            <a:extLst>
              <a:ext uri="{FF2B5EF4-FFF2-40B4-BE49-F238E27FC236}">
                <a16:creationId xmlns="" xmlns:a16="http://schemas.microsoft.com/office/drawing/2014/main" id="{9C25F36F-5442-4019-B136-522950D9B39E}"/>
              </a:ext>
            </a:extLst>
          </p:cNvPr>
          <p:cNvSpPr>
            <a:spLocks noGrp="1"/>
          </p:cNvSpPr>
          <p:nvPr>
            <p:ph type="body" idx="1"/>
          </p:nvPr>
        </p:nvSpPr>
        <p:spPr>
          <a:xfrm>
            <a:off x="1257300" y="2740128"/>
            <a:ext cx="15773400" cy="6531036"/>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 xmlns:a16="http://schemas.microsoft.com/office/drawing/2014/main" id="{F8FCF3CA-450A-421E-BD74-744DE6B40F1E}"/>
              </a:ext>
            </a:extLst>
          </p:cNvPr>
          <p:cNvSpPr>
            <a:spLocks noGrp="1"/>
          </p:cNvSpPr>
          <p:nvPr>
            <p:ph type="dt" sz="half" idx="2"/>
          </p:nvPr>
        </p:nvSpPr>
        <p:spPr>
          <a:xfrm>
            <a:off x="1257300" y="9540411"/>
            <a:ext cx="4114800" cy="548026"/>
          </a:xfrm>
          <a:prstGeom prst="rect">
            <a:avLst/>
          </a:prstGeom>
        </p:spPr>
        <p:txBody>
          <a:bodyPr vert="horz" lIns="91440" tIns="45720" rIns="91440" bIns="45720" rtlCol="0" anchor="ctr"/>
          <a:lstStyle>
            <a:lvl1pPr algn="l">
              <a:defRPr sz="1800">
                <a:solidFill>
                  <a:schemeClr val="tx1">
                    <a:tint val="75000"/>
                  </a:schemeClr>
                </a:solidFill>
              </a:defRPr>
            </a:lvl1pPr>
          </a:lstStyle>
          <a:p>
            <a:fld id="{1D8BD707-D9CF-40AE-B4C6-C98DA3205C09}" type="datetimeFigureOut">
              <a:rPr lang="en-US" smtClean="0"/>
              <a:pPr/>
              <a:t>7/1/2023</a:t>
            </a:fld>
            <a:endParaRPr lang="en-US"/>
          </a:p>
        </p:txBody>
      </p:sp>
      <p:sp>
        <p:nvSpPr>
          <p:cNvPr id="5" name="Нижний колонтитул 4">
            <a:extLst>
              <a:ext uri="{FF2B5EF4-FFF2-40B4-BE49-F238E27FC236}">
                <a16:creationId xmlns="" xmlns:a16="http://schemas.microsoft.com/office/drawing/2014/main" id="{ABA73CB7-1D65-4216-AAA2-3041967F35B3}"/>
              </a:ext>
            </a:extLst>
          </p:cNvPr>
          <p:cNvSpPr>
            <a:spLocks noGrp="1"/>
          </p:cNvSpPr>
          <p:nvPr>
            <p:ph type="ftr" sz="quarter" idx="3"/>
          </p:nvPr>
        </p:nvSpPr>
        <p:spPr>
          <a:xfrm>
            <a:off x="6057900" y="9540411"/>
            <a:ext cx="6172200" cy="548026"/>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Номер слайда 5">
            <a:extLst>
              <a:ext uri="{FF2B5EF4-FFF2-40B4-BE49-F238E27FC236}">
                <a16:creationId xmlns="" xmlns:a16="http://schemas.microsoft.com/office/drawing/2014/main" id="{852ADC76-1344-4B0C-AD18-414DA4250141}"/>
              </a:ext>
            </a:extLst>
          </p:cNvPr>
          <p:cNvSpPr>
            <a:spLocks noGrp="1"/>
          </p:cNvSpPr>
          <p:nvPr>
            <p:ph type="sldNum" sz="quarter" idx="4"/>
          </p:nvPr>
        </p:nvSpPr>
        <p:spPr>
          <a:xfrm>
            <a:off x="12915900" y="9540411"/>
            <a:ext cx="4114800" cy="548026"/>
          </a:xfrm>
          <a:prstGeom prst="rect">
            <a:avLst/>
          </a:prstGeom>
        </p:spPr>
        <p:txBody>
          <a:bodyPr vert="horz" lIns="91440" tIns="45720" rIns="91440" bIns="45720" rtlCol="0" anchor="ctr"/>
          <a:lstStyle>
            <a:lvl1pPr algn="r">
              <a:defRPr sz="1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 xmlns:p14="http://schemas.microsoft.com/office/powerpoint/2010/main" val="3702023417"/>
      </p:ext>
    </p:extLst>
  </p:cSld>
  <p:clrMap bg1="lt1" tx1="dk1" bg2="lt2" tx2="dk2" accent1="accent1" accent2="accent2" accent3="accent3" accent4="accent4" accent5="accent5" accent6="accent6" hlink="hlink" folHlink="folHlink"/>
  <p:sldLayoutIdLst>
    <p:sldLayoutId id="2147483896" r:id="rId1"/>
    <p:sldLayoutId id="2147483897" r:id="rId2"/>
    <p:sldLayoutId id="2147483898" r:id="rId3"/>
    <p:sldLayoutId id="2147483899" r:id="rId4"/>
    <p:sldLayoutId id="2147483900" r:id="rId5"/>
    <p:sldLayoutId id="2147483901" r:id="rId6"/>
    <p:sldLayoutId id="2147483902" r:id="rId7"/>
    <p:sldLayoutId id="2147483903" r:id="rId8"/>
    <p:sldLayoutId id="2147483904" r:id="rId9"/>
    <p:sldLayoutId id="2147483905" r:id="rId10"/>
    <p:sldLayoutId id="2147483906" r:id="rId11"/>
    <p:sldLayoutId id="2147483907" r:id="rId12"/>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ru-RU"/>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1849D561-3E11-1740-943A-45A331805219}"/>
              </a:ext>
            </a:extLst>
          </p:cNvPr>
          <p:cNvSpPr>
            <a:spLocks noGrp="1"/>
          </p:cNvSpPr>
          <p:nvPr>
            <p:ph type="title"/>
          </p:nvPr>
        </p:nvSpPr>
        <p:spPr>
          <a:xfrm>
            <a:off x="1257300" y="548029"/>
            <a:ext cx="15773400" cy="1989572"/>
          </a:xfrm>
          <a:prstGeom prst="rect">
            <a:avLst/>
          </a:prstGeom>
        </p:spPr>
        <p:txBody>
          <a:bodyPr vert="horz" lIns="91440" tIns="45720" rIns="91440" bIns="45720" rtlCol="0" anchor="ctr">
            <a:normAutofit/>
          </a:bodyPr>
          <a:lstStyle/>
          <a:p>
            <a:r>
              <a:rPr lang="ru-RU"/>
              <a:t>Образец заголовка</a:t>
            </a:r>
          </a:p>
        </p:txBody>
      </p:sp>
      <p:sp>
        <p:nvSpPr>
          <p:cNvPr id="3" name="Текст 2">
            <a:extLst>
              <a:ext uri="{FF2B5EF4-FFF2-40B4-BE49-F238E27FC236}">
                <a16:creationId xmlns="" xmlns:a16="http://schemas.microsoft.com/office/drawing/2014/main" id="{F6B973A8-A518-2A45-AA82-BC270556AF42}"/>
              </a:ext>
            </a:extLst>
          </p:cNvPr>
          <p:cNvSpPr>
            <a:spLocks noGrp="1"/>
          </p:cNvSpPr>
          <p:nvPr>
            <p:ph type="body" idx="1"/>
          </p:nvPr>
        </p:nvSpPr>
        <p:spPr>
          <a:xfrm>
            <a:off x="1257300" y="2740128"/>
            <a:ext cx="15773400" cy="6531036"/>
          </a:xfrm>
          <a:prstGeom prst="rect">
            <a:avLst/>
          </a:prstGeom>
        </p:spPr>
        <p:txBody>
          <a:bodyPr vert="horz" lIns="91440" tIns="45720" rIns="91440" bIns="45720" rtlCol="0">
            <a:normAutofit/>
          </a:bodyPr>
          <a:lstStyle/>
          <a:p>
            <a:r>
              <a:rPr lang="ru-RU"/>
              <a:t>Образец текста
Второй уровень
Третий уровень
Четвертый уровень
Пятый уровень</a:t>
            </a:r>
          </a:p>
        </p:txBody>
      </p:sp>
      <p:sp>
        <p:nvSpPr>
          <p:cNvPr id="4" name="Дата 3">
            <a:extLst>
              <a:ext uri="{FF2B5EF4-FFF2-40B4-BE49-F238E27FC236}">
                <a16:creationId xmlns="" xmlns:a16="http://schemas.microsoft.com/office/drawing/2014/main" id="{0815FE9C-59FD-694D-8F26-A5596A792875}"/>
              </a:ext>
            </a:extLst>
          </p:cNvPr>
          <p:cNvSpPr>
            <a:spLocks noGrp="1"/>
          </p:cNvSpPr>
          <p:nvPr>
            <p:ph type="dt" sz="half" idx="2"/>
          </p:nvPr>
        </p:nvSpPr>
        <p:spPr>
          <a:xfrm>
            <a:off x="1257300" y="9540414"/>
            <a:ext cx="4114800" cy="548026"/>
          </a:xfrm>
          <a:prstGeom prst="rect">
            <a:avLst/>
          </a:prstGeom>
        </p:spPr>
        <p:txBody>
          <a:bodyPr vert="horz" lIns="91440" tIns="45720" rIns="91440" bIns="45720" rtlCol="0" anchor="ctr"/>
          <a:lstStyle>
            <a:lvl1pPr algn="l">
              <a:defRPr sz="1350">
                <a:solidFill>
                  <a:schemeClr val="tx1">
                    <a:tint val="75000"/>
                  </a:schemeClr>
                </a:solidFill>
              </a:defRPr>
            </a:lvl1pPr>
          </a:lstStyle>
          <a:p>
            <a:pPr defTabSz="1028700">
              <a:defRPr/>
            </a:pPr>
            <a:fld id="{3CA36274-17BB-9343-B086-FA539973A2E1}" type="datetimeFigureOut">
              <a:rPr lang="ru-RU" smtClean="0">
                <a:solidFill>
                  <a:prstClr val="black">
                    <a:tint val="75000"/>
                  </a:prstClr>
                </a:solidFill>
              </a:rPr>
              <a:pPr defTabSz="1028700">
                <a:defRPr/>
              </a:pPr>
              <a:t>01.07.2023</a:t>
            </a:fld>
            <a:endParaRPr lang="ru-RU">
              <a:solidFill>
                <a:prstClr val="black">
                  <a:tint val="75000"/>
                </a:prstClr>
              </a:solidFill>
            </a:endParaRPr>
          </a:p>
        </p:txBody>
      </p:sp>
      <p:sp>
        <p:nvSpPr>
          <p:cNvPr id="5" name="Нижний колонтитул 4">
            <a:extLst>
              <a:ext uri="{FF2B5EF4-FFF2-40B4-BE49-F238E27FC236}">
                <a16:creationId xmlns="" xmlns:a16="http://schemas.microsoft.com/office/drawing/2014/main" id="{BF168B6A-D36B-D947-A8BF-3DB0D669F506}"/>
              </a:ext>
            </a:extLst>
          </p:cNvPr>
          <p:cNvSpPr>
            <a:spLocks noGrp="1"/>
          </p:cNvSpPr>
          <p:nvPr>
            <p:ph type="ftr" sz="quarter" idx="3"/>
          </p:nvPr>
        </p:nvSpPr>
        <p:spPr>
          <a:xfrm>
            <a:off x="6057900" y="9540414"/>
            <a:ext cx="6172200" cy="548026"/>
          </a:xfrm>
          <a:prstGeom prst="rect">
            <a:avLst/>
          </a:prstGeom>
        </p:spPr>
        <p:txBody>
          <a:bodyPr vert="horz" lIns="91440" tIns="45720" rIns="91440" bIns="45720" rtlCol="0" anchor="ctr"/>
          <a:lstStyle>
            <a:lvl1pPr algn="ctr">
              <a:defRPr sz="1350">
                <a:solidFill>
                  <a:schemeClr val="tx1">
                    <a:tint val="75000"/>
                  </a:schemeClr>
                </a:solidFill>
              </a:defRPr>
            </a:lvl1pPr>
          </a:lstStyle>
          <a:p>
            <a:pPr defTabSz="1028700">
              <a:defRPr/>
            </a:pPr>
            <a:endParaRPr lang="ru-RU">
              <a:solidFill>
                <a:prstClr val="black">
                  <a:tint val="75000"/>
                </a:prstClr>
              </a:solidFill>
            </a:endParaRPr>
          </a:p>
        </p:txBody>
      </p:sp>
      <p:sp>
        <p:nvSpPr>
          <p:cNvPr id="6" name="Номер слайда 5">
            <a:extLst>
              <a:ext uri="{FF2B5EF4-FFF2-40B4-BE49-F238E27FC236}">
                <a16:creationId xmlns="" xmlns:a16="http://schemas.microsoft.com/office/drawing/2014/main" id="{60D70FDB-CD49-FF48-8C34-E649EABBDC0B}"/>
              </a:ext>
            </a:extLst>
          </p:cNvPr>
          <p:cNvSpPr>
            <a:spLocks noGrp="1"/>
          </p:cNvSpPr>
          <p:nvPr>
            <p:ph type="sldNum" sz="quarter" idx="4"/>
          </p:nvPr>
        </p:nvSpPr>
        <p:spPr>
          <a:xfrm>
            <a:off x="12915900" y="9540414"/>
            <a:ext cx="4114800" cy="548026"/>
          </a:xfrm>
          <a:prstGeom prst="rect">
            <a:avLst/>
          </a:prstGeom>
        </p:spPr>
        <p:txBody>
          <a:bodyPr vert="horz" lIns="91440" tIns="45720" rIns="91440" bIns="45720" rtlCol="0" anchor="ctr"/>
          <a:lstStyle>
            <a:lvl1pPr algn="r">
              <a:defRPr sz="1350">
                <a:solidFill>
                  <a:schemeClr val="tx1">
                    <a:tint val="75000"/>
                  </a:schemeClr>
                </a:solidFill>
              </a:defRPr>
            </a:lvl1pPr>
          </a:lstStyle>
          <a:p>
            <a:pPr defTabSz="1028700">
              <a:defRPr/>
            </a:pPr>
            <a:fld id="{0EF42C5D-2B6E-5F40-9D4C-5F2ED6FF72F7}" type="slidenum">
              <a:rPr lang="ru-RU" smtClean="0">
                <a:solidFill>
                  <a:prstClr val="black">
                    <a:tint val="75000"/>
                  </a:prstClr>
                </a:solidFill>
              </a:rPr>
              <a:pPr defTabSz="1028700">
                <a:defRPr/>
              </a:pPr>
              <a:t>‹#›</a:t>
            </a:fld>
            <a:endParaRPr lang="ru-RU">
              <a:solidFill>
                <a:prstClr val="black">
                  <a:tint val="75000"/>
                </a:prstClr>
              </a:solidFill>
            </a:endParaRPr>
          </a:p>
        </p:txBody>
      </p:sp>
    </p:spTree>
    <p:extLst>
      <p:ext uri="{BB962C8B-B14F-4D97-AF65-F5344CB8AC3E}">
        <p14:creationId xmlns="" xmlns:p14="http://schemas.microsoft.com/office/powerpoint/2010/main" val="1244779915"/>
      </p:ext>
    </p:extLst>
  </p:cSld>
  <p:clrMap bg1="lt1" tx1="dk1" bg2="lt2" tx2="dk2" accent1="accent1" accent2="accent2" accent3="accent3" accent4="accent4" accent5="accent5" accent6="accent6" hlink="hlink" folHlink="folHlink"/>
  <p:sldLayoutIdLst>
    <p:sldLayoutId id="2147483909" r:id="rId1"/>
    <p:sldLayoutId id="2147483910" r:id="rId2"/>
    <p:sldLayoutId id="2147483911" r:id="rId3"/>
    <p:sldLayoutId id="2147483912" r:id="rId4"/>
    <p:sldLayoutId id="2147483913" r:id="rId5"/>
    <p:sldLayoutId id="2147483914" r:id="rId6"/>
    <p:sldLayoutId id="2147483915" r:id="rId7"/>
    <p:sldLayoutId id="2147483916" r:id="rId8"/>
    <p:sldLayoutId id="2147483917" r:id="rId9"/>
    <p:sldLayoutId id="2147483918" r:id="rId10"/>
    <p:sldLayoutId id="2147483919" r:id="rId11"/>
    <p:sldLayoutId id="2147483920" r:id="rId12"/>
    <p:sldLayoutId id="2147483921" r:id="rId13"/>
  </p:sldLayoutIdLst>
  <p:txStyles>
    <p:titleStyle>
      <a:lvl1pPr algn="l" defTabSz="1028700" rtl="0" eaLnBrk="1" latinLnBrk="0" hangingPunct="1">
        <a:lnSpc>
          <a:spcPct val="90000"/>
        </a:lnSpc>
        <a:spcBef>
          <a:spcPct val="0"/>
        </a:spcBef>
        <a:buNone/>
        <a:defRPr sz="4950" kern="1200">
          <a:solidFill>
            <a:schemeClr val="tx1"/>
          </a:solidFill>
          <a:latin typeface="+mj-lt"/>
          <a:ea typeface="+mj-ea"/>
          <a:cs typeface="+mj-cs"/>
        </a:defRPr>
      </a:lvl1pPr>
    </p:titleStyle>
    <p:bodyStyle>
      <a:lvl1pPr marL="257175" indent="-257175" algn="l" defTabSz="1028700" rtl="0" eaLnBrk="1" latinLnBrk="0" hangingPunct="1">
        <a:lnSpc>
          <a:spcPct val="90000"/>
        </a:lnSpc>
        <a:spcBef>
          <a:spcPts val="1125"/>
        </a:spcBef>
        <a:buFont typeface="Arial" panose="020B0604020202020204" pitchFamily="34" charset="0"/>
        <a:buChar char="•"/>
        <a:defRPr sz="3150" kern="1200">
          <a:solidFill>
            <a:schemeClr val="tx1"/>
          </a:solidFill>
          <a:latin typeface="+mn-lt"/>
          <a:ea typeface="+mn-ea"/>
          <a:cs typeface="+mn-cs"/>
        </a:defRPr>
      </a:lvl1pPr>
      <a:lvl2pPr marL="771525" indent="-257175" algn="l" defTabSz="1028700" rtl="0" eaLnBrk="1" latinLnBrk="0" hangingPunct="1">
        <a:lnSpc>
          <a:spcPct val="90000"/>
        </a:lnSpc>
        <a:spcBef>
          <a:spcPts val="563"/>
        </a:spcBef>
        <a:buFont typeface="Arial" panose="020B0604020202020204" pitchFamily="34" charset="0"/>
        <a:buChar char="•"/>
        <a:defRPr sz="2700" kern="1200">
          <a:solidFill>
            <a:schemeClr val="tx1"/>
          </a:solidFill>
          <a:latin typeface="+mn-lt"/>
          <a:ea typeface="+mn-ea"/>
          <a:cs typeface="+mn-cs"/>
        </a:defRPr>
      </a:lvl2pPr>
      <a:lvl3pPr marL="1285875" indent="-257175" algn="l" defTabSz="1028700" rtl="0" eaLnBrk="1" latinLnBrk="0" hangingPunct="1">
        <a:lnSpc>
          <a:spcPct val="90000"/>
        </a:lnSpc>
        <a:spcBef>
          <a:spcPts val="563"/>
        </a:spcBef>
        <a:buFont typeface="Arial" panose="020B0604020202020204" pitchFamily="34" charset="0"/>
        <a:buChar char="•"/>
        <a:defRPr sz="2250" kern="1200">
          <a:solidFill>
            <a:schemeClr val="tx1"/>
          </a:solidFill>
          <a:latin typeface="+mn-lt"/>
          <a:ea typeface="+mn-ea"/>
          <a:cs typeface="+mn-cs"/>
        </a:defRPr>
      </a:lvl3pPr>
      <a:lvl4pPr marL="1800225" indent="-257175" algn="l" defTabSz="1028700" rtl="0" eaLnBrk="1" latinLnBrk="0" hangingPunct="1">
        <a:lnSpc>
          <a:spcPct val="90000"/>
        </a:lnSpc>
        <a:spcBef>
          <a:spcPts val="563"/>
        </a:spcBef>
        <a:buFont typeface="Arial" panose="020B0604020202020204" pitchFamily="34" charset="0"/>
        <a:buChar char="•"/>
        <a:defRPr sz="2025" kern="1200">
          <a:solidFill>
            <a:schemeClr val="tx1"/>
          </a:solidFill>
          <a:latin typeface="+mn-lt"/>
          <a:ea typeface="+mn-ea"/>
          <a:cs typeface="+mn-cs"/>
        </a:defRPr>
      </a:lvl4pPr>
      <a:lvl5pPr marL="2314575" indent="-257175" algn="l" defTabSz="1028700" rtl="0" eaLnBrk="1" latinLnBrk="0" hangingPunct="1">
        <a:lnSpc>
          <a:spcPct val="90000"/>
        </a:lnSpc>
        <a:spcBef>
          <a:spcPts val="563"/>
        </a:spcBef>
        <a:buFont typeface="Arial" panose="020B0604020202020204" pitchFamily="34" charset="0"/>
        <a:buChar char="•"/>
        <a:defRPr sz="2025" kern="1200">
          <a:solidFill>
            <a:schemeClr val="tx1"/>
          </a:solidFill>
          <a:latin typeface="+mn-lt"/>
          <a:ea typeface="+mn-ea"/>
          <a:cs typeface="+mn-cs"/>
        </a:defRPr>
      </a:lvl5pPr>
      <a:lvl6pPr marL="2828925" indent="-257175" algn="l" defTabSz="1028700" rtl="0" eaLnBrk="1" latinLnBrk="0" hangingPunct="1">
        <a:lnSpc>
          <a:spcPct val="90000"/>
        </a:lnSpc>
        <a:spcBef>
          <a:spcPts val="563"/>
        </a:spcBef>
        <a:buFont typeface="Arial" panose="020B0604020202020204" pitchFamily="34" charset="0"/>
        <a:buChar char="•"/>
        <a:defRPr sz="2025" kern="1200">
          <a:solidFill>
            <a:schemeClr val="tx1"/>
          </a:solidFill>
          <a:latin typeface="+mn-lt"/>
          <a:ea typeface="+mn-ea"/>
          <a:cs typeface="+mn-cs"/>
        </a:defRPr>
      </a:lvl6pPr>
      <a:lvl7pPr marL="3343275" indent="-257175" algn="l" defTabSz="1028700" rtl="0" eaLnBrk="1" latinLnBrk="0" hangingPunct="1">
        <a:lnSpc>
          <a:spcPct val="90000"/>
        </a:lnSpc>
        <a:spcBef>
          <a:spcPts val="563"/>
        </a:spcBef>
        <a:buFont typeface="Arial" panose="020B0604020202020204" pitchFamily="34" charset="0"/>
        <a:buChar char="•"/>
        <a:defRPr sz="2025" kern="1200">
          <a:solidFill>
            <a:schemeClr val="tx1"/>
          </a:solidFill>
          <a:latin typeface="+mn-lt"/>
          <a:ea typeface="+mn-ea"/>
          <a:cs typeface="+mn-cs"/>
        </a:defRPr>
      </a:lvl7pPr>
      <a:lvl8pPr marL="3857625" indent="-257175" algn="l" defTabSz="1028700" rtl="0" eaLnBrk="1" latinLnBrk="0" hangingPunct="1">
        <a:lnSpc>
          <a:spcPct val="90000"/>
        </a:lnSpc>
        <a:spcBef>
          <a:spcPts val="563"/>
        </a:spcBef>
        <a:buFont typeface="Arial" panose="020B0604020202020204" pitchFamily="34" charset="0"/>
        <a:buChar char="•"/>
        <a:defRPr sz="2025" kern="1200">
          <a:solidFill>
            <a:schemeClr val="tx1"/>
          </a:solidFill>
          <a:latin typeface="+mn-lt"/>
          <a:ea typeface="+mn-ea"/>
          <a:cs typeface="+mn-cs"/>
        </a:defRPr>
      </a:lvl8pPr>
      <a:lvl9pPr marL="4371975" indent="-257175" algn="l" defTabSz="1028700" rtl="0" eaLnBrk="1" latinLnBrk="0" hangingPunct="1">
        <a:lnSpc>
          <a:spcPct val="90000"/>
        </a:lnSpc>
        <a:spcBef>
          <a:spcPts val="563"/>
        </a:spcBef>
        <a:buFont typeface="Arial" panose="020B0604020202020204" pitchFamily="34" charset="0"/>
        <a:buChar char="•"/>
        <a:defRPr sz="2025" kern="1200">
          <a:solidFill>
            <a:schemeClr val="tx1"/>
          </a:solidFill>
          <a:latin typeface="+mn-lt"/>
          <a:ea typeface="+mn-ea"/>
          <a:cs typeface="+mn-cs"/>
        </a:defRPr>
      </a:lvl9pPr>
    </p:bodyStyle>
    <p:otherStyle>
      <a:defPPr>
        <a:defRPr lang="ru-RU"/>
      </a:defPPr>
      <a:lvl1pPr marL="0" algn="l" defTabSz="1028700" rtl="0" eaLnBrk="1" latinLnBrk="0" hangingPunct="1">
        <a:defRPr sz="2025" kern="1200">
          <a:solidFill>
            <a:schemeClr val="tx1"/>
          </a:solidFill>
          <a:latin typeface="+mn-lt"/>
          <a:ea typeface="+mn-ea"/>
          <a:cs typeface="+mn-cs"/>
        </a:defRPr>
      </a:lvl1pPr>
      <a:lvl2pPr marL="514350" algn="l" defTabSz="1028700" rtl="0" eaLnBrk="1" latinLnBrk="0" hangingPunct="1">
        <a:defRPr sz="2025" kern="1200">
          <a:solidFill>
            <a:schemeClr val="tx1"/>
          </a:solidFill>
          <a:latin typeface="+mn-lt"/>
          <a:ea typeface="+mn-ea"/>
          <a:cs typeface="+mn-cs"/>
        </a:defRPr>
      </a:lvl2pPr>
      <a:lvl3pPr marL="1028700" algn="l" defTabSz="1028700" rtl="0" eaLnBrk="1" latinLnBrk="0" hangingPunct="1">
        <a:defRPr sz="2025" kern="1200">
          <a:solidFill>
            <a:schemeClr val="tx1"/>
          </a:solidFill>
          <a:latin typeface="+mn-lt"/>
          <a:ea typeface="+mn-ea"/>
          <a:cs typeface="+mn-cs"/>
        </a:defRPr>
      </a:lvl3pPr>
      <a:lvl4pPr marL="1543050" algn="l" defTabSz="1028700" rtl="0" eaLnBrk="1" latinLnBrk="0" hangingPunct="1">
        <a:defRPr sz="2025" kern="1200">
          <a:solidFill>
            <a:schemeClr val="tx1"/>
          </a:solidFill>
          <a:latin typeface="+mn-lt"/>
          <a:ea typeface="+mn-ea"/>
          <a:cs typeface="+mn-cs"/>
        </a:defRPr>
      </a:lvl4pPr>
      <a:lvl5pPr marL="2057400" algn="l" defTabSz="1028700" rtl="0" eaLnBrk="1" latinLnBrk="0" hangingPunct="1">
        <a:defRPr sz="2025" kern="1200">
          <a:solidFill>
            <a:schemeClr val="tx1"/>
          </a:solidFill>
          <a:latin typeface="+mn-lt"/>
          <a:ea typeface="+mn-ea"/>
          <a:cs typeface="+mn-cs"/>
        </a:defRPr>
      </a:lvl5pPr>
      <a:lvl6pPr marL="2571750" algn="l" defTabSz="1028700" rtl="0" eaLnBrk="1" latinLnBrk="0" hangingPunct="1">
        <a:defRPr sz="2025" kern="1200">
          <a:solidFill>
            <a:schemeClr val="tx1"/>
          </a:solidFill>
          <a:latin typeface="+mn-lt"/>
          <a:ea typeface="+mn-ea"/>
          <a:cs typeface="+mn-cs"/>
        </a:defRPr>
      </a:lvl6pPr>
      <a:lvl7pPr marL="3086100" algn="l" defTabSz="1028700" rtl="0" eaLnBrk="1" latinLnBrk="0" hangingPunct="1">
        <a:defRPr sz="2025" kern="1200">
          <a:solidFill>
            <a:schemeClr val="tx1"/>
          </a:solidFill>
          <a:latin typeface="+mn-lt"/>
          <a:ea typeface="+mn-ea"/>
          <a:cs typeface="+mn-cs"/>
        </a:defRPr>
      </a:lvl7pPr>
      <a:lvl8pPr marL="3600450" algn="l" defTabSz="1028700" rtl="0" eaLnBrk="1" latinLnBrk="0" hangingPunct="1">
        <a:defRPr sz="2025" kern="1200">
          <a:solidFill>
            <a:schemeClr val="tx1"/>
          </a:solidFill>
          <a:latin typeface="+mn-lt"/>
          <a:ea typeface="+mn-ea"/>
          <a:cs typeface="+mn-cs"/>
        </a:defRPr>
      </a:lvl8pPr>
      <a:lvl9pPr marL="4114800" algn="l" defTabSz="1028700" rtl="0" eaLnBrk="1" latinLnBrk="0" hangingPunct="1">
        <a:defRPr sz="2025"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257300" y="548026"/>
            <a:ext cx="15773400" cy="1989572"/>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1257300" y="2740128"/>
            <a:ext cx="15773400" cy="6531036"/>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1257300" y="9540411"/>
            <a:ext cx="4114800" cy="548026"/>
          </a:xfrm>
          <a:prstGeom prst="rect">
            <a:avLst/>
          </a:prstGeom>
        </p:spPr>
        <p:txBody>
          <a:bodyPr vert="horz" lIns="91440" tIns="45720" rIns="91440" bIns="45720" rtlCol="0" anchor="ctr"/>
          <a:lstStyle>
            <a:lvl1pPr algn="l">
              <a:defRPr sz="1800">
                <a:solidFill>
                  <a:schemeClr val="tx1">
                    <a:tint val="75000"/>
                  </a:schemeClr>
                </a:solidFill>
              </a:defRPr>
            </a:lvl1pPr>
          </a:lstStyle>
          <a:p>
            <a:fld id="{270F3F2D-68F1-479A-915D-B76F760B8C24}" type="datetimeFigureOut">
              <a:rPr lang="ru-RU" smtClean="0"/>
              <a:pPr/>
              <a:t>01.07.2023</a:t>
            </a:fld>
            <a:endParaRPr lang="ru-RU" dirty="0"/>
          </a:p>
        </p:txBody>
      </p:sp>
      <p:sp>
        <p:nvSpPr>
          <p:cNvPr id="5" name="Нижний колонтитул 4"/>
          <p:cNvSpPr>
            <a:spLocks noGrp="1"/>
          </p:cNvSpPr>
          <p:nvPr>
            <p:ph type="ftr" sz="quarter" idx="3"/>
          </p:nvPr>
        </p:nvSpPr>
        <p:spPr>
          <a:xfrm>
            <a:off x="6057900" y="9540411"/>
            <a:ext cx="6172200" cy="548026"/>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ru-RU" dirty="0"/>
          </a:p>
        </p:txBody>
      </p:sp>
      <p:sp>
        <p:nvSpPr>
          <p:cNvPr id="6" name="Номер слайда 5"/>
          <p:cNvSpPr>
            <a:spLocks noGrp="1"/>
          </p:cNvSpPr>
          <p:nvPr>
            <p:ph type="sldNum" sz="quarter" idx="4"/>
          </p:nvPr>
        </p:nvSpPr>
        <p:spPr>
          <a:xfrm>
            <a:off x="12915900" y="9540411"/>
            <a:ext cx="4114800" cy="548026"/>
          </a:xfrm>
          <a:prstGeom prst="rect">
            <a:avLst/>
          </a:prstGeom>
        </p:spPr>
        <p:txBody>
          <a:bodyPr vert="horz" lIns="91440" tIns="45720" rIns="91440" bIns="45720" rtlCol="0" anchor="ctr"/>
          <a:lstStyle>
            <a:lvl1pPr algn="r">
              <a:defRPr sz="1800">
                <a:solidFill>
                  <a:schemeClr val="tx1">
                    <a:tint val="75000"/>
                  </a:schemeClr>
                </a:solidFill>
              </a:defRPr>
            </a:lvl1pPr>
          </a:lstStyle>
          <a:p>
            <a:fld id="{2CEBDCD2-F848-426F-B918-19F6DD171B88}" type="slidenum">
              <a:rPr lang="ru-RU" smtClean="0"/>
              <a:pPr/>
              <a:t>‹#›</a:t>
            </a:fld>
            <a:endParaRPr lang="ru-RU" dirty="0"/>
          </a:p>
        </p:txBody>
      </p:sp>
      <p:pic>
        <p:nvPicPr>
          <p:cNvPr id="7" name="Рисунок 6"/>
          <p:cNvPicPr>
            <a:picLocks noChangeAspect="1"/>
          </p:cNvPicPr>
          <p:nvPr userDrawn="1"/>
        </p:nvPicPr>
        <p:blipFill>
          <a:blip r:embed="rId7" cstate="print">
            <a:extLst>
              <a:ext uri="{28A0092B-C50C-407E-A947-70E740481C1C}">
                <a14:useLocalDpi xmlns="" xmlns:a14="http://schemas.microsoft.com/office/drawing/2010/main" val="0"/>
              </a:ext>
            </a:extLst>
          </a:blip>
          <a:stretch>
            <a:fillRect/>
          </a:stretch>
        </p:blipFill>
        <p:spPr>
          <a:xfrm>
            <a:off x="0" y="0"/>
            <a:ext cx="18288000" cy="10293350"/>
          </a:xfrm>
          <a:prstGeom prst="rect">
            <a:avLst/>
          </a:prstGeom>
        </p:spPr>
      </p:pic>
      <p:pic>
        <p:nvPicPr>
          <p:cNvPr id="8" name="Рисунок 7"/>
          <p:cNvPicPr>
            <a:picLocks noChangeAspect="1"/>
          </p:cNvPicPr>
          <p:nvPr userDrawn="1"/>
        </p:nvPicPr>
        <p:blipFill>
          <a:blip r:embed="rId8" cstate="print">
            <a:extLst>
              <a:ext uri="{28A0092B-C50C-407E-A947-70E740481C1C}">
                <a14:useLocalDpi xmlns="" xmlns:a14="http://schemas.microsoft.com/office/drawing/2010/main" val="0"/>
              </a:ext>
            </a:extLst>
          </a:blip>
          <a:stretch>
            <a:fillRect/>
          </a:stretch>
        </p:blipFill>
        <p:spPr>
          <a:xfrm>
            <a:off x="2709" y="0"/>
            <a:ext cx="18282582" cy="10293350"/>
          </a:xfrm>
          <a:prstGeom prst="rect">
            <a:avLst/>
          </a:prstGeom>
        </p:spPr>
      </p:pic>
    </p:spTree>
    <p:extLst>
      <p:ext uri="{BB962C8B-B14F-4D97-AF65-F5344CB8AC3E}">
        <p14:creationId xmlns="" xmlns:p14="http://schemas.microsoft.com/office/powerpoint/2010/main" val="929855208"/>
      </p:ext>
    </p:extLst>
  </p:cSld>
  <p:clrMap bg1="lt1" tx1="dk1" bg2="lt2" tx2="dk2" accent1="accent1" accent2="accent2" accent3="accent3" accent4="accent4" accent5="accent5" accent6="accent6" hlink="hlink" folHlink="folHlink"/>
  <p:sldLayoutIdLst>
    <p:sldLayoutId id="2147483923" r:id="rId1"/>
    <p:sldLayoutId id="2147483924" r:id="rId2"/>
    <p:sldLayoutId id="2147483925" r:id="rId3"/>
    <p:sldLayoutId id="2147483926" r:id="rId4"/>
    <p:sldLayoutId id="2147483927" r:id="rId5"/>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ru-RU"/>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3C817F31-2005-4309-880F-C7DF988F7D9A}"/>
              </a:ext>
            </a:extLst>
          </p:cNvPr>
          <p:cNvSpPr>
            <a:spLocks noGrp="1"/>
          </p:cNvSpPr>
          <p:nvPr>
            <p:ph type="title"/>
          </p:nvPr>
        </p:nvSpPr>
        <p:spPr>
          <a:xfrm>
            <a:off x="1257300" y="548026"/>
            <a:ext cx="15773400" cy="1989572"/>
          </a:xfrm>
          <a:prstGeom prst="rect">
            <a:avLst/>
          </a:prstGeom>
        </p:spPr>
        <p:txBody>
          <a:bodyPr vert="horz" lIns="91440" tIns="45720" rIns="91440" bIns="45720" rtlCol="0" anchor="ctr">
            <a:normAutofit/>
          </a:bodyPr>
          <a:lstStyle/>
          <a:p>
            <a:r>
              <a:rPr lang="en-US"/>
              <a:t>Click to edit Master title style</a:t>
            </a:r>
            <a:endParaRPr lang="x-none"/>
          </a:p>
        </p:txBody>
      </p:sp>
      <p:sp>
        <p:nvSpPr>
          <p:cNvPr id="3" name="Text Placeholder 2">
            <a:extLst>
              <a:ext uri="{FF2B5EF4-FFF2-40B4-BE49-F238E27FC236}">
                <a16:creationId xmlns="" xmlns:a16="http://schemas.microsoft.com/office/drawing/2014/main" id="{2CD13BBF-4365-42BC-9B4C-47B6973EDFDB}"/>
              </a:ext>
            </a:extLst>
          </p:cNvPr>
          <p:cNvSpPr>
            <a:spLocks noGrp="1"/>
          </p:cNvSpPr>
          <p:nvPr>
            <p:ph type="body" idx="1"/>
          </p:nvPr>
        </p:nvSpPr>
        <p:spPr>
          <a:xfrm>
            <a:off x="1257300" y="2740128"/>
            <a:ext cx="15773400" cy="653103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 xmlns:a16="http://schemas.microsoft.com/office/drawing/2014/main" id="{12ACBC7D-3C69-4DAD-82A2-66741CBB9B37}"/>
              </a:ext>
            </a:extLst>
          </p:cNvPr>
          <p:cNvSpPr>
            <a:spLocks noGrp="1"/>
          </p:cNvSpPr>
          <p:nvPr>
            <p:ph type="dt" sz="half" idx="2"/>
          </p:nvPr>
        </p:nvSpPr>
        <p:spPr>
          <a:xfrm>
            <a:off x="1257300" y="9540411"/>
            <a:ext cx="4114800" cy="548026"/>
          </a:xfrm>
          <a:prstGeom prst="rect">
            <a:avLst/>
          </a:prstGeom>
        </p:spPr>
        <p:txBody>
          <a:bodyPr vert="horz" lIns="91440" tIns="45720" rIns="91440" bIns="45720" rtlCol="0" anchor="ctr"/>
          <a:lstStyle>
            <a:lvl1pPr algn="l">
              <a:defRPr sz="1800">
                <a:solidFill>
                  <a:schemeClr val="tx1">
                    <a:tint val="75000"/>
                  </a:schemeClr>
                </a:solidFill>
              </a:defRPr>
            </a:lvl1pPr>
          </a:lstStyle>
          <a:p>
            <a:fld id="{CAA380BE-9B8B-47EB-924C-AF3C771AD873}" type="datetime1">
              <a:rPr lang="x-none" smtClean="0"/>
              <a:pPr/>
              <a:t>01.07.2023</a:t>
            </a:fld>
            <a:endParaRPr lang="x-none"/>
          </a:p>
        </p:txBody>
      </p:sp>
      <p:sp>
        <p:nvSpPr>
          <p:cNvPr id="5" name="Footer Placeholder 4">
            <a:extLst>
              <a:ext uri="{FF2B5EF4-FFF2-40B4-BE49-F238E27FC236}">
                <a16:creationId xmlns="" xmlns:a16="http://schemas.microsoft.com/office/drawing/2014/main" id="{36CAD23A-35B1-4DDF-89D6-2AE4EFF84A26}"/>
              </a:ext>
            </a:extLst>
          </p:cNvPr>
          <p:cNvSpPr>
            <a:spLocks noGrp="1"/>
          </p:cNvSpPr>
          <p:nvPr>
            <p:ph type="ftr" sz="quarter" idx="3"/>
          </p:nvPr>
        </p:nvSpPr>
        <p:spPr>
          <a:xfrm>
            <a:off x="6057900" y="9540411"/>
            <a:ext cx="6172200" cy="548026"/>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x-none"/>
          </a:p>
        </p:txBody>
      </p:sp>
      <p:sp>
        <p:nvSpPr>
          <p:cNvPr id="6" name="Slide Number Placeholder 5">
            <a:extLst>
              <a:ext uri="{FF2B5EF4-FFF2-40B4-BE49-F238E27FC236}">
                <a16:creationId xmlns="" xmlns:a16="http://schemas.microsoft.com/office/drawing/2014/main" id="{BD1EE9F6-BF0A-4DEC-8242-6D83C0774171}"/>
              </a:ext>
            </a:extLst>
          </p:cNvPr>
          <p:cNvSpPr>
            <a:spLocks noGrp="1"/>
          </p:cNvSpPr>
          <p:nvPr>
            <p:ph type="sldNum" sz="quarter" idx="4"/>
          </p:nvPr>
        </p:nvSpPr>
        <p:spPr>
          <a:xfrm>
            <a:off x="12915900" y="9540411"/>
            <a:ext cx="4114800" cy="548026"/>
          </a:xfrm>
          <a:prstGeom prst="rect">
            <a:avLst/>
          </a:prstGeom>
        </p:spPr>
        <p:txBody>
          <a:bodyPr vert="horz" lIns="91440" tIns="45720" rIns="91440" bIns="45720" rtlCol="0" anchor="ctr"/>
          <a:lstStyle>
            <a:lvl1pPr algn="r">
              <a:defRPr sz="1800">
                <a:solidFill>
                  <a:schemeClr val="tx1">
                    <a:tint val="75000"/>
                  </a:schemeClr>
                </a:solidFill>
              </a:defRPr>
            </a:lvl1pPr>
          </a:lstStyle>
          <a:p>
            <a:fld id="{3E66C22A-11A8-4486-9ECB-4518B866FF04}" type="slidenum">
              <a:rPr lang="x-none" smtClean="0"/>
              <a:pPr/>
              <a:t>‹#›</a:t>
            </a:fld>
            <a:endParaRPr lang="x-none"/>
          </a:p>
        </p:txBody>
      </p:sp>
    </p:spTree>
    <p:extLst>
      <p:ext uri="{BB962C8B-B14F-4D97-AF65-F5344CB8AC3E}">
        <p14:creationId xmlns="" xmlns:p14="http://schemas.microsoft.com/office/powerpoint/2010/main" val="3579457530"/>
      </p:ext>
    </p:extLst>
  </p:cSld>
  <p:clrMap bg1="lt1" tx1="dk1" bg2="lt2" tx2="dk2" accent1="accent1" accent2="accent2" accent3="accent3" accent4="accent4" accent5="accent5" accent6="accent6" hlink="hlink" folHlink="folHlink"/>
  <p:sldLayoutIdLst>
    <p:sldLayoutId id="2147483929" r:id="rId1"/>
    <p:sldLayoutId id="2147483930" r:id="rId2"/>
    <p:sldLayoutId id="2147483931" r:id="rId3"/>
    <p:sldLayoutId id="2147483932" r:id="rId4"/>
    <p:sldLayoutId id="2147483933" r:id="rId5"/>
    <p:sldLayoutId id="2147483934" r:id="rId6"/>
    <p:sldLayoutId id="2147483935" r:id="rId7"/>
    <p:sldLayoutId id="2147483936" r:id="rId8"/>
    <p:sldLayoutId id="2147483937" r:id="rId9"/>
    <p:sldLayoutId id="2147483938" r:id="rId10"/>
    <p:sldLayoutId id="2147483939" r:id="rId11"/>
  </p:sldLayoutIdLst>
  <p:hf sldNum="0"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x-none"/>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3C817F31-2005-4309-880F-C7DF988F7D9A}"/>
              </a:ext>
            </a:extLst>
          </p:cNvPr>
          <p:cNvSpPr>
            <a:spLocks noGrp="1"/>
          </p:cNvSpPr>
          <p:nvPr>
            <p:ph type="title"/>
          </p:nvPr>
        </p:nvSpPr>
        <p:spPr>
          <a:xfrm>
            <a:off x="1257300" y="548026"/>
            <a:ext cx="15773400" cy="1989572"/>
          </a:xfrm>
          <a:prstGeom prst="rect">
            <a:avLst/>
          </a:prstGeom>
        </p:spPr>
        <p:txBody>
          <a:bodyPr vert="horz" lIns="91440" tIns="45720" rIns="91440" bIns="45720" rtlCol="0" anchor="ctr">
            <a:normAutofit/>
          </a:bodyPr>
          <a:lstStyle/>
          <a:p>
            <a:r>
              <a:rPr lang="en-US"/>
              <a:t>Click to edit Master title style</a:t>
            </a:r>
            <a:endParaRPr lang="x-none"/>
          </a:p>
        </p:txBody>
      </p:sp>
      <p:sp>
        <p:nvSpPr>
          <p:cNvPr id="3" name="Text Placeholder 2">
            <a:extLst>
              <a:ext uri="{FF2B5EF4-FFF2-40B4-BE49-F238E27FC236}">
                <a16:creationId xmlns="" xmlns:a16="http://schemas.microsoft.com/office/drawing/2014/main" id="{2CD13BBF-4365-42BC-9B4C-47B6973EDFDB}"/>
              </a:ext>
            </a:extLst>
          </p:cNvPr>
          <p:cNvSpPr>
            <a:spLocks noGrp="1"/>
          </p:cNvSpPr>
          <p:nvPr>
            <p:ph type="body" idx="1"/>
          </p:nvPr>
        </p:nvSpPr>
        <p:spPr>
          <a:xfrm>
            <a:off x="1257300" y="2740128"/>
            <a:ext cx="15773400" cy="653103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 xmlns:a16="http://schemas.microsoft.com/office/drawing/2014/main" id="{12ACBC7D-3C69-4DAD-82A2-66741CBB9B37}"/>
              </a:ext>
            </a:extLst>
          </p:cNvPr>
          <p:cNvSpPr>
            <a:spLocks noGrp="1"/>
          </p:cNvSpPr>
          <p:nvPr>
            <p:ph type="dt" sz="half" idx="2"/>
          </p:nvPr>
        </p:nvSpPr>
        <p:spPr>
          <a:xfrm>
            <a:off x="1257300" y="9540411"/>
            <a:ext cx="4114800" cy="548026"/>
          </a:xfrm>
          <a:prstGeom prst="rect">
            <a:avLst/>
          </a:prstGeom>
        </p:spPr>
        <p:txBody>
          <a:bodyPr vert="horz" lIns="91440" tIns="45720" rIns="91440" bIns="45720" rtlCol="0" anchor="ctr"/>
          <a:lstStyle>
            <a:lvl1pPr algn="l">
              <a:defRPr sz="1800">
                <a:solidFill>
                  <a:schemeClr val="tx1">
                    <a:tint val="75000"/>
                  </a:schemeClr>
                </a:solidFill>
              </a:defRPr>
            </a:lvl1pPr>
          </a:lstStyle>
          <a:p>
            <a:fld id="{20530881-B137-4535-B0B0-EEA7CA7C6E1A}" type="datetime1">
              <a:rPr lang="x-none" smtClean="0"/>
              <a:pPr/>
              <a:t>01.07.2023</a:t>
            </a:fld>
            <a:endParaRPr lang="x-none"/>
          </a:p>
        </p:txBody>
      </p:sp>
      <p:sp>
        <p:nvSpPr>
          <p:cNvPr id="5" name="Footer Placeholder 4">
            <a:extLst>
              <a:ext uri="{FF2B5EF4-FFF2-40B4-BE49-F238E27FC236}">
                <a16:creationId xmlns="" xmlns:a16="http://schemas.microsoft.com/office/drawing/2014/main" id="{36CAD23A-35B1-4DDF-89D6-2AE4EFF84A26}"/>
              </a:ext>
            </a:extLst>
          </p:cNvPr>
          <p:cNvSpPr>
            <a:spLocks noGrp="1"/>
          </p:cNvSpPr>
          <p:nvPr>
            <p:ph type="ftr" sz="quarter" idx="3"/>
          </p:nvPr>
        </p:nvSpPr>
        <p:spPr>
          <a:xfrm>
            <a:off x="6057900" y="9540411"/>
            <a:ext cx="6172200" cy="548026"/>
          </a:xfrm>
          <a:prstGeom prst="rect">
            <a:avLst/>
          </a:prstGeom>
        </p:spPr>
        <p:txBody>
          <a:bodyPr vert="horz" lIns="91440" tIns="45720" rIns="91440" bIns="45720" rtlCol="0" anchor="ctr"/>
          <a:lstStyle>
            <a:lvl1pPr algn="ctr">
              <a:defRPr sz="1800">
                <a:solidFill>
                  <a:schemeClr val="tx1">
                    <a:tint val="75000"/>
                  </a:schemeClr>
                </a:solidFill>
              </a:defRPr>
            </a:lvl1pPr>
          </a:lstStyle>
          <a:p>
            <a:r>
              <a:rPr lang="ru-RU"/>
              <a:t>Модуль 1. Базовые знания о коррупции и антикоррупции.  Урок 6. Роль руководителя компании в проведении эффективной антикоррупционной программы</a:t>
            </a:r>
            <a:endParaRPr lang="x-none"/>
          </a:p>
        </p:txBody>
      </p:sp>
      <p:sp>
        <p:nvSpPr>
          <p:cNvPr id="6" name="Slide Number Placeholder 5">
            <a:extLst>
              <a:ext uri="{FF2B5EF4-FFF2-40B4-BE49-F238E27FC236}">
                <a16:creationId xmlns="" xmlns:a16="http://schemas.microsoft.com/office/drawing/2014/main" id="{BD1EE9F6-BF0A-4DEC-8242-6D83C0774171}"/>
              </a:ext>
            </a:extLst>
          </p:cNvPr>
          <p:cNvSpPr>
            <a:spLocks noGrp="1"/>
          </p:cNvSpPr>
          <p:nvPr>
            <p:ph type="sldNum" sz="quarter" idx="4"/>
          </p:nvPr>
        </p:nvSpPr>
        <p:spPr>
          <a:xfrm>
            <a:off x="12915900" y="9540411"/>
            <a:ext cx="4114800" cy="548026"/>
          </a:xfrm>
          <a:prstGeom prst="rect">
            <a:avLst/>
          </a:prstGeom>
        </p:spPr>
        <p:txBody>
          <a:bodyPr vert="horz" lIns="91440" tIns="45720" rIns="91440" bIns="45720" rtlCol="0" anchor="ctr"/>
          <a:lstStyle>
            <a:lvl1pPr algn="r">
              <a:defRPr sz="1800">
                <a:solidFill>
                  <a:schemeClr val="tx1">
                    <a:tint val="75000"/>
                  </a:schemeClr>
                </a:solidFill>
              </a:defRPr>
            </a:lvl1pPr>
          </a:lstStyle>
          <a:p>
            <a:fld id="{3E66C22A-11A8-4486-9ECB-4518B866FF04}" type="slidenum">
              <a:rPr lang="x-none" smtClean="0"/>
              <a:pPr/>
              <a:t>‹#›</a:t>
            </a:fld>
            <a:endParaRPr lang="x-none"/>
          </a:p>
        </p:txBody>
      </p:sp>
    </p:spTree>
    <p:extLst>
      <p:ext uri="{BB962C8B-B14F-4D97-AF65-F5344CB8AC3E}">
        <p14:creationId xmlns="" xmlns:p14="http://schemas.microsoft.com/office/powerpoint/2010/main" val="1237300268"/>
      </p:ext>
    </p:extLst>
  </p:cSld>
  <p:clrMap bg1="lt1" tx1="dk1" bg2="lt2" tx2="dk2" accent1="accent1" accent2="accent2" accent3="accent3" accent4="accent4" accent5="accent5" accent6="accent6" hlink="hlink" folHlink="folHlink"/>
  <p:sldLayoutIdLst>
    <p:sldLayoutId id="2147483941" r:id="rId1"/>
    <p:sldLayoutId id="2147483942" r:id="rId2"/>
    <p:sldLayoutId id="2147483943" r:id="rId3"/>
    <p:sldLayoutId id="2147483944" r:id="rId4"/>
    <p:sldLayoutId id="2147483945" r:id="rId5"/>
    <p:sldLayoutId id="2147483946" r:id="rId6"/>
    <p:sldLayoutId id="2147483947" r:id="rId7"/>
    <p:sldLayoutId id="2147483948" r:id="rId8"/>
    <p:sldLayoutId id="2147483949" r:id="rId9"/>
    <p:sldLayoutId id="2147483950" r:id="rId10"/>
    <p:sldLayoutId id="2147483951" r:id="rId11"/>
  </p:sldLayoutIdLst>
  <p:hf sldNum="0" hd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x-none"/>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2.xml.rels><?xml version="1.0" encoding="UTF-8" standalone="yes"?>
<Relationships xmlns="http://schemas.openxmlformats.org/package/2006/relationships"><Relationship Id="rId2" Type="http://schemas.openxmlformats.org/officeDocument/2006/relationships/hyperlink" Target="https://en.wikipedia.org/wiki/Sisamnes" TargetMode="External"/><Relationship Id="rId1" Type="http://schemas.openxmlformats.org/officeDocument/2006/relationships/slideLayout" Target="../slideLayouts/slideLayout3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32.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4.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4.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3.jpe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8.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8.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8.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8.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6.png"/><Relationship Id="rId2" Type="http://schemas.openxmlformats.org/officeDocument/2006/relationships/image" Target="../media/image16.png"/><Relationship Id="rId1" Type="http://schemas.openxmlformats.org/officeDocument/2006/relationships/slideLayout" Target="../slideLayouts/slideLayout28.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jpeg"/><Relationship Id="rId9" Type="http://schemas.openxmlformats.org/officeDocument/2006/relationships/image" Target="../media/image2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30.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png"/><Relationship Id="rId3" Type="http://schemas.openxmlformats.org/officeDocument/2006/relationships/image" Target="../media/image28.jpeg"/><Relationship Id="rId7" Type="http://schemas.openxmlformats.org/officeDocument/2006/relationships/image" Target="../media/image30.png"/><Relationship Id="rId12" Type="http://schemas.openxmlformats.org/officeDocument/2006/relationships/image" Target="../media/image35.png"/><Relationship Id="rId17" Type="http://schemas.openxmlformats.org/officeDocument/2006/relationships/image" Target="../media/image40.jpeg"/><Relationship Id="rId2" Type="http://schemas.openxmlformats.org/officeDocument/2006/relationships/image" Target="../media/image27.png"/><Relationship Id="rId16" Type="http://schemas.openxmlformats.org/officeDocument/2006/relationships/image" Target="../media/image39.png"/><Relationship Id="rId1" Type="http://schemas.openxmlformats.org/officeDocument/2006/relationships/slideLayout" Target="../slideLayouts/slideLayout28.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0.png"/><Relationship Id="rId15" Type="http://schemas.openxmlformats.org/officeDocument/2006/relationships/image" Target="../media/image38.png"/><Relationship Id="rId10" Type="http://schemas.openxmlformats.org/officeDocument/2006/relationships/image" Target="../media/image33.png"/><Relationship Id="rId4" Type="http://schemas.openxmlformats.org/officeDocument/2006/relationships/image" Target="../media/image19.png"/><Relationship Id="rId9" Type="http://schemas.openxmlformats.org/officeDocument/2006/relationships/image" Target="../media/image32.png"/><Relationship Id="rId14" Type="http://schemas.openxmlformats.org/officeDocument/2006/relationships/image" Target="../media/image37.png"/></Relationships>
</file>

<file path=ppt/slides/_rels/slide31.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30.png"/><Relationship Id="rId3" Type="http://schemas.openxmlformats.org/officeDocument/2006/relationships/image" Target="../media/image42.png"/><Relationship Id="rId7" Type="http://schemas.openxmlformats.org/officeDocument/2006/relationships/image" Target="../media/image46.png"/><Relationship Id="rId12" Type="http://schemas.openxmlformats.org/officeDocument/2006/relationships/image" Target="../media/image33.png"/><Relationship Id="rId2" Type="http://schemas.openxmlformats.org/officeDocument/2006/relationships/image" Target="../media/image41.jpeg"/><Relationship Id="rId1" Type="http://schemas.openxmlformats.org/officeDocument/2006/relationships/slideLayout" Target="../slideLayouts/slideLayout28.xml"/><Relationship Id="rId6" Type="http://schemas.openxmlformats.org/officeDocument/2006/relationships/image" Target="../media/image45.png"/><Relationship Id="rId11" Type="http://schemas.openxmlformats.org/officeDocument/2006/relationships/image" Target="../media/image50.png"/><Relationship Id="rId5" Type="http://schemas.openxmlformats.org/officeDocument/2006/relationships/image" Target="../media/image44.png"/><Relationship Id="rId15" Type="http://schemas.openxmlformats.org/officeDocument/2006/relationships/image" Target="../media/image52.jpe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png"/><Relationship Id="rId14" Type="http://schemas.openxmlformats.org/officeDocument/2006/relationships/image" Target="../media/image51.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2.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8.xml"/><Relationship Id="rId6" Type="http://schemas.microsoft.com/office/2007/relationships/diagramDrawing" Target="../diagrams/drawing10.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8.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8.xml"/></Relationships>
</file>

<file path=ppt/slides/_rels/slide3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9.xml"/><Relationship Id="rId1" Type="http://schemas.openxmlformats.org/officeDocument/2006/relationships/slideLayout" Target="../slideLayouts/slideLayout42.xml"/></Relationships>
</file>

<file path=ppt/slides/_rels/slide3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0.xml"/><Relationship Id="rId1" Type="http://schemas.openxmlformats.org/officeDocument/2006/relationships/slideLayout" Target="../slideLayouts/slideLayout4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32.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Box 7">
            <a:extLst>
              <a:ext uri="{FF2B5EF4-FFF2-40B4-BE49-F238E27FC236}">
                <a16:creationId xmlns="" xmlns:a16="http://schemas.microsoft.com/office/drawing/2014/main" id="{856E7236-34D5-2F64-925E-07741FB4F6F6}"/>
              </a:ext>
            </a:extLst>
          </p:cNvPr>
          <p:cNvSpPr txBox="1"/>
          <p:nvPr/>
        </p:nvSpPr>
        <p:spPr>
          <a:xfrm>
            <a:off x="1676400" y="1951187"/>
            <a:ext cx="15392400" cy="2123658"/>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ru-RU" sz="6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«АНТИКОРРУПЦИОННАЯ </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ru-RU" sz="6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КУЛЬТУРА И ДОБРОПОРЯДОЧНОСТЬ» </a:t>
            </a:r>
          </a:p>
        </p:txBody>
      </p:sp>
      <p:sp>
        <p:nvSpPr>
          <p:cNvPr id="9" name="Текст 5">
            <a:extLst>
              <a:ext uri="{FF2B5EF4-FFF2-40B4-BE49-F238E27FC236}">
                <a16:creationId xmlns="" xmlns:a16="http://schemas.microsoft.com/office/drawing/2014/main" id="{33B693B4-CDA6-70A1-ECCC-D050C00343E0}"/>
              </a:ext>
            </a:extLst>
          </p:cNvPr>
          <p:cNvSpPr txBox="1">
            <a:spLocks/>
          </p:cNvSpPr>
          <p:nvPr/>
        </p:nvSpPr>
        <p:spPr>
          <a:xfrm>
            <a:off x="3962400" y="4286251"/>
            <a:ext cx="13916891" cy="43434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kk-KZ" b="1" dirty="0" smtClean="0">
                <a:solidFill>
                  <a:prstClr val="white"/>
                </a:solidFill>
                <a:latin typeface="Cambria" pitchFamily="18" charset="0"/>
              </a:rPr>
              <a:t>Жардемов Ерасыл Едилулы</a:t>
            </a:r>
            <a:r>
              <a:rPr kumimoji="0" lang="ru-RU" b="0" i="0" u="none" strike="noStrike" kern="1200" cap="none" spc="0" normalizeH="0" baseline="0" noProof="0" dirty="0" smtClean="0">
                <a:ln>
                  <a:noFill/>
                </a:ln>
                <a:solidFill>
                  <a:prstClr val="white"/>
                </a:solidFill>
                <a:effectLst/>
                <a:uLnTx/>
                <a:uFillTx/>
                <a:latin typeface="Cambria" pitchFamily="18" charset="0"/>
                <a:ea typeface="+mn-ea"/>
                <a:cs typeface="+mn-cs"/>
              </a:rPr>
              <a:t>–</a:t>
            </a:r>
            <a:r>
              <a:rPr kumimoji="0" lang="en-US" b="0" i="0" u="none" strike="noStrike" kern="1200" cap="none" spc="0" normalizeH="0" baseline="0" noProof="0" dirty="0" smtClean="0">
                <a:ln>
                  <a:noFill/>
                </a:ln>
                <a:solidFill>
                  <a:prstClr val="white"/>
                </a:solidFill>
                <a:effectLst/>
                <a:uLnTx/>
                <a:uFillTx/>
                <a:latin typeface="Cambria" pitchFamily="18" charset="0"/>
                <a:ea typeface="+mn-ea"/>
                <a:cs typeface="+mn-cs"/>
              </a:rPr>
              <a:t> </a:t>
            </a:r>
            <a:r>
              <a:rPr kumimoji="0" lang="ru-RU" i="0" u="none" strike="noStrike" kern="1200" cap="none" spc="0" normalizeH="0" baseline="0" noProof="0" dirty="0">
                <a:ln>
                  <a:noFill/>
                </a:ln>
                <a:solidFill>
                  <a:prstClr val="white"/>
                </a:solidFill>
                <a:effectLst/>
                <a:uLnTx/>
                <a:uFillTx/>
                <a:latin typeface="Cambria" pitchFamily="18" charset="0"/>
                <a:ea typeface="+mn-ea"/>
                <a:cs typeface="+mn-cs"/>
              </a:rPr>
              <a:t>Магистр права </a:t>
            </a:r>
            <a:r>
              <a:rPr kumimoji="0" lang="ru-RU" i="0" u="none" strike="noStrike" kern="1200" cap="none" spc="0" normalizeH="0" baseline="0" noProof="0" dirty="0" smtClean="0">
                <a:ln>
                  <a:noFill/>
                </a:ln>
                <a:solidFill>
                  <a:prstClr val="white"/>
                </a:solidFill>
                <a:effectLst/>
                <a:uLnTx/>
                <a:uFillTx/>
                <a:latin typeface="Cambria" pitchFamily="18" charset="0"/>
                <a:ea typeface="+mn-ea"/>
                <a:cs typeface="+mn-cs"/>
              </a:rPr>
              <a:t>(</a:t>
            </a:r>
            <a:r>
              <a:rPr kumimoji="0" lang="en-US" i="0" u="none" strike="noStrike" kern="1200" cap="none" spc="0" normalizeH="0" baseline="0" noProof="0" dirty="0" smtClean="0">
                <a:ln>
                  <a:noFill/>
                </a:ln>
                <a:solidFill>
                  <a:prstClr val="white"/>
                </a:solidFill>
                <a:effectLst/>
                <a:uLnTx/>
                <a:uFillTx/>
                <a:latin typeface="Cambria" pitchFamily="18" charset="0"/>
                <a:ea typeface="+mn-ea"/>
                <a:cs typeface="+mn-cs"/>
              </a:rPr>
              <a:t>Suleiman</a:t>
            </a:r>
            <a:r>
              <a:rPr kumimoji="0" lang="en-US" i="0" u="none" strike="noStrike" kern="1200" cap="none" spc="0" normalizeH="0" noProof="0" dirty="0" smtClean="0">
                <a:ln>
                  <a:noFill/>
                </a:ln>
                <a:solidFill>
                  <a:prstClr val="white"/>
                </a:solidFill>
                <a:effectLst/>
                <a:uLnTx/>
                <a:uFillTx/>
                <a:latin typeface="Cambria" pitchFamily="18" charset="0"/>
                <a:ea typeface="+mn-ea"/>
                <a:cs typeface="+mn-cs"/>
              </a:rPr>
              <a:t> </a:t>
            </a:r>
            <a:r>
              <a:rPr kumimoji="0" lang="en-US" i="0" u="none" strike="noStrike" kern="1200" cap="none" spc="0" normalizeH="0" noProof="0" dirty="0" err="1" smtClean="0">
                <a:ln>
                  <a:noFill/>
                </a:ln>
                <a:solidFill>
                  <a:prstClr val="white"/>
                </a:solidFill>
                <a:effectLst/>
                <a:uLnTx/>
                <a:uFillTx/>
                <a:latin typeface="Cambria" pitchFamily="18" charset="0"/>
                <a:ea typeface="+mn-ea"/>
                <a:cs typeface="+mn-cs"/>
              </a:rPr>
              <a:t>Demirel</a:t>
            </a:r>
            <a:r>
              <a:rPr kumimoji="0" lang="en-US" i="0" u="none" strike="noStrike" kern="1200" cap="none" spc="0" normalizeH="0" noProof="0" dirty="0" smtClean="0">
                <a:ln>
                  <a:noFill/>
                </a:ln>
                <a:solidFill>
                  <a:prstClr val="white"/>
                </a:solidFill>
                <a:effectLst/>
                <a:uLnTx/>
                <a:uFillTx/>
                <a:latin typeface="Cambria" pitchFamily="18" charset="0"/>
                <a:ea typeface="+mn-ea"/>
                <a:cs typeface="+mn-cs"/>
              </a:rPr>
              <a:t> </a:t>
            </a:r>
            <a:r>
              <a:rPr kumimoji="0" lang="en-US" i="0" u="none" strike="noStrike" kern="1200" cap="none" spc="0" normalizeH="0" noProof="0" dirty="0" err="1" smtClean="0">
                <a:ln>
                  <a:noFill/>
                </a:ln>
                <a:solidFill>
                  <a:prstClr val="white"/>
                </a:solidFill>
                <a:effectLst/>
                <a:uLnTx/>
                <a:uFillTx/>
                <a:latin typeface="Cambria" pitchFamily="18" charset="0"/>
                <a:ea typeface="+mn-ea"/>
                <a:cs typeface="+mn-cs"/>
              </a:rPr>
              <a:t>Univercity</a:t>
            </a:r>
            <a:r>
              <a:rPr kumimoji="0" lang="en-US" i="0" u="none" strike="noStrike" kern="1200" cap="none" spc="0" normalizeH="0" baseline="0" noProof="0" dirty="0" smtClean="0">
                <a:ln>
                  <a:noFill/>
                </a:ln>
                <a:solidFill>
                  <a:prstClr val="white"/>
                </a:solidFill>
                <a:effectLst/>
                <a:uLnTx/>
                <a:uFillTx/>
                <a:latin typeface="Cambria" pitchFamily="18" charset="0"/>
                <a:ea typeface="+mn-ea"/>
                <a:cs typeface="+mn-cs"/>
              </a:rPr>
              <a:t>)</a:t>
            </a:r>
            <a:r>
              <a:rPr kumimoji="0" lang="ru-RU" i="0" u="none" strike="noStrike" kern="1200" cap="none" spc="0" normalizeH="0" baseline="0" noProof="0" dirty="0" smtClean="0">
                <a:ln>
                  <a:noFill/>
                </a:ln>
                <a:solidFill>
                  <a:prstClr val="white"/>
                </a:solidFill>
                <a:effectLst/>
                <a:uLnTx/>
                <a:uFillTx/>
                <a:latin typeface="Cambria" pitchFamily="18" charset="0"/>
                <a:ea typeface="+mn-ea"/>
                <a:cs typeface="+mn-cs"/>
              </a:rPr>
              <a:t>, </a:t>
            </a:r>
            <a:endParaRPr kumimoji="0" lang="ru-RU" i="0" u="none" strike="noStrike" kern="1200" cap="none" spc="0" normalizeH="0" baseline="0" noProof="0" dirty="0">
              <a:ln>
                <a:noFill/>
              </a:ln>
              <a:solidFill>
                <a:prstClr val="white"/>
              </a:solidFill>
              <a:effectLst/>
              <a:uLnTx/>
              <a:uFillTx/>
              <a:latin typeface="Cambria" pitchFamily="18" charset="0"/>
              <a:ea typeface="+mn-ea"/>
              <a:cs typeface="+mn-cs"/>
            </a:endParaRPr>
          </a:p>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ru-RU" b="0" i="0" u="none" strike="noStrike" kern="1200" cap="none" spc="0" normalizeH="0" baseline="0" noProof="0" dirty="0">
                <a:ln>
                  <a:noFill/>
                </a:ln>
                <a:solidFill>
                  <a:prstClr val="white"/>
                </a:solidFill>
                <a:effectLst/>
                <a:uLnTx/>
                <a:uFillTx/>
                <a:latin typeface="Cambria" pitchFamily="18" charset="0"/>
                <a:ea typeface="+mn-ea"/>
                <a:cs typeface="+mn-cs"/>
              </a:rPr>
              <a:t>сертифицированный внутренний аудитор системы менеджмента противодействия коррупции по </a:t>
            </a:r>
            <a:r>
              <a:rPr kumimoji="0" lang="en-US" b="0" i="0" u="none" strike="noStrike" kern="1200" cap="none" spc="0" normalizeH="0" baseline="0" noProof="0" dirty="0">
                <a:ln>
                  <a:noFill/>
                </a:ln>
                <a:solidFill>
                  <a:prstClr val="white"/>
                </a:solidFill>
                <a:effectLst/>
                <a:uLnTx/>
                <a:uFillTx/>
                <a:latin typeface="Cambria" pitchFamily="18" charset="0"/>
                <a:ea typeface="+mn-ea"/>
                <a:cs typeface="+mn-cs"/>
              </a:rPr>
              <a:t>ISO </a:t>
            </a:r>
            <a:r>
              <a:rPr kumimoji="0" lang="ru-RU" b="0" i="0" u="none" strike="noStrike" kern="1200" cap="none" spc="0" normalizeH="0" baseline="0" noProof="0" dirty="0">
                <a:ln>
                  <a:noFill/>
                </a:ln>
                <a:solidFill>
                  <a:prstClr val="white"/>
                </a:solidFill>
                <a:effectLst/>
                <a:uLnTx/>
                <a:uFillTx/>
                <a:latin typeface="Cambria" pitchFamily="18" charset="0"/>
                <a:ea typeface="+mn-ea"/>
                <a:cs typeface="+mn-cs"/>
              </a:rPr>
              <a:t>37001:2016, член </a:t>
            </a:r>
            <a:r>
              <a:rPr lang="kk-KZ" dirty="0" smtClean="0">
                <a:solidFill>
                  <a:prstClr val="white"/>
                </a:solidFill>
                <a:latin typeface="Cambria" pitchFamily="18" charset="0"/>
              </a:rPr>
              <a:t>ПАО </a:t>
            </a:r>
            <a:r>
              <a:rPr kumimoji="0" lang="ru-RU" b="0" i="0" u="none" strike="noStrike" kern="1200" cap="none" spc="0" normalizeH="0" baseline="0" noProof="0" dirty="0" smtClean="0">
                <a:ln>
                  <a:noFill/>
                </a:ln>
                <a:solidFill>
                  <a:prstClr val="white"/>
                </a:solidFill>
                <a:effectLst/>
                <a:uLnTx/>
                <a:uFillTx/>
                <a:latin typeface="Cambria" pitchFamily="18" charset="0"/>
                <a:ea typeface="+mn-ea"/>
                <a:cs typeface="+mn-cs"/>
              </a:rPr>
              <a:t>Лиги аудиторов»</a:t>
            </a:r>
            <a:endParaRPr kumimoji="0" lang="ru-RU" b="0" i="0" u="none" strike="noStrike" kern="1200" cap="none" spc="0" normalizeH="0" baseline="0" noProof="0" dirty="0">
              <a:ln>
                <a:noFill/>
              </a:ln>
              <a:solidFill>
                <a:prstClr val="white"/>
              </a:solidFill>
              <a:effectLst/>
              <a:uLnTx/>
              <a:uFillTx/>
              <a:latin typeface="Cambria" pitchFamily="18" charset="0"/>
              <a:ea typeface="+mn-ea"/>
              <a:cs typeface="+mn-cs"/>
            </a:endParaRPr>
          </a:p>
        </p:txBody>
      </p:sp>
      <p:sp>
        <p:nvSpPr>
          <p:cNvPr id="10" name="TextBox 9">
            <a:extLst>
              <a:ext uri="{FF2B5EF4-FFF2-40B4-BE49-F238E27FC236}">
                <a16:creationId xmlns="" xmlns:a16="http://schemas.microsoft.com/office/drawing/2014/main" id="{27460EBB-8CCF-708E-A953-B0B393CD136E}"/>
              </a:ext>
            </a:extLst>
          </p:cNvPr>
          <p:cNvSpPr txBox="1"/>
          <p:nvPr/>
        </p:nvSpPr>
        <p:spPr>
          <a:xfrm>
            <a:off x="7830064" y="8247986"/>
            <a:ext cx="390473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800" b="1" i="0" u="none" strike="noStrike" kern="1200" cap="none" spc="0" normalizeH="0" baseline="0" noProof="0" dirty="0" smtClean="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rPr>
              <a:t>Астана, 2023</a:t>
            </a:r>
            <a:endParaRPr kumimoji="0" lang="ru-RU" sz="2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 xmlns:p14="http://schemas.microsoft.com/office/powerpoint/2010/main" val="37022852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 xmlns:a16="http://schemas.microsoft.com/office/drawing/2014/main" id="{1B15ED52-F352-441B-82BF-E0EA34836D0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3175"/>
            <a:ext cx="18288000" cy="10287000"/>
          </a:xfrm>
          <a:prstGeom prst="rect">
            <a:avLst/>
          </a:prstGeom>
          <a:ln w="12700" cap="flat" cmpd="sng" algn="ctr">
            <a:noFill/>
            <a:prstDash val="solid"/>
            <a:miter lim="800000"/>
          </a:ln>
          <a:effectLst/>
          <a:extLst>
            <a:ext uri="{91240B29-F687-4F45-9708-019B960494DF}">
              <a14:hiddenLine xmlns=""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
        <p:nvSpPr>
          <p:cNvPr id="10" name="Rectangle 9">
            <a:extLst>
              <a:ext uri="{FF2B5EF4-FFF2-40B4-BE49-F238E27FC236}">
                <a16:creationId xmlns="" xmlns:a16="http://schemas.microsoft.com/office/drawing/2014/main" id="{3B2E3793-BFE6-45A2-9B7B-E18844431C9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flipH="1">
            <a:off x="-2" y="3174"/>
            <a:ext cx="18287997" cy="2386113"/>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
        <p:nvSpPr>
          <p:cNvPr id="12" name="Rectangle 11">
            <a:extLst>
              <a:ext uri="{FF2B5EF4-FFF2-40B4-BE49-F238E27FC236}">
                <a16:creationId xmlns="" xmlns:a16="http://schemas.microsoft.com/office/drawing/2014/main" id="{BC4C4868-CB8F-4AF9-9CDB-8108F2C19B6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10800000" flipH="1">
            <a:off x="-5" y="3175"/>
            <a:ext cx="12172959" cy="2386113"/>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
        <p:nvSpPr>
          <p:cNvPr id="14" name="Rectangle 13">
            <a:extLst>
              <a:ext uri="{FF2B5EF4-FFF2-40B4-BE49-F238E27FC236}">
                <a16:creationId xmlns="" xmlns:a16="http://schemas.microsoft.com/office/drawing/2014/main" id="{375E0459-6403-40CD-989D-56A4407CA12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flipH="1">
            <a:off x="12172949" y="3174"/>
            <a:ext cx="6115047" cy="2386113"/>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
        <p:nvSpPr>
          <p:cNvPr id="16" name="Rectangle 15">
            <a:extLst>
              <a:ext uri="{FF2B5EF4-FFF2-40B4-BE49-F238E27FC236}">
                <a16:creationId xmlns="" xmlns:a16="http://schemas.microsoft.com/office/drawing/2014/main" id="{53E5B1A8-3AC9-4BD1-9BBC-78CA94F2D1B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689025" y="3174"/>
            <a:ext cx="17598969" cy="2396150"/>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
        <p:nvSpPr>
          <p:cNvPr id="2" name="Title 1">
            <a:extLst>
              <a:ext uri="{FF2B5EF4-FFF2-40B4-BE49-F238E27FC236}">
                <a16:creationId xmlns="" xmlns:a16="http://schemas.microsoft.com/office/drawing/2014/main" id="{AABF2641-F3F8-4670-BF3E-0B2A6D831E91}"/>
              </a:ext>
            </a:extLst>
          </p:cNvPr>
          <p:cNvSpPr>
            <a:spLocks noGrp="1"/>
          </p:cNvSpPr>
          <p:nvPr>
            <p:ph type="title"/>
          </p:nvPr>
        </p:nvSpPr>
        <p:spPr>
          <a:xfrm>
            <a:off x="2057399" y="444983"/>
            <a:ext cx="15130464" cy="1550504"/>
          </a:xfrm>
        </p:spPr>
        <p:txBody>
          <a:bodyPr>
            <a:normAutofit/>
          </a:bodyPr>
          <a:lstStyle/>
          <a:p>
            <a:r>
              <a:rPr lang="ru-RU" dirty="0">
                <a:solidFill>
                  <a:srgbClr val="FFFFFF"/>
                </a:solidFill>
                <a:latin typeface="Arial Narrow" panose="020B0606020202030204" pitchFamily="34" charset="0"/>
              </a:rPr>
              <a:t>Различные теории происхождения коррупции</a:t>
            </a:r>
            <a:endParaRPr lang="x-none" dirty="0">
              <a:solidFill>
                <a:srgbClr val="FFFFFF"/>
              </a:solidFill>
              <a:latin typeface="Arial Narrow" panose="020B0606020202030204" pitchFamily="34" charset="0"/>
            </a:endParaRPr>
          </a:p>
        </p:txBody>
      </p:sp>
      <p:sp>
        <p:nvSpPr>
          <p:cNvPr id="3" name="Content Placeholder 2">
            <a:extLst>
              <a:ext uri="{FF2B5EF4-FFF2-40B4-BE49-F238E27FC236}">
                <a16:creationId xmlns="" xmlns:a16="http://schemas.microsoft.com/office/drawing/2014/main" id="{65D4A580-44FE-4CDC-BCB4-4A52ACF731E4}"/>
              </a:ext>
            </a:extLst>
          </p:cNvPr>
          <p:cNvSpPr>
            <a:spLocks noGrp="1"/>
          </p:cNvSpPr>
          <p:nvPr>
            <p:ph idx="1"/>
          </p:nvPr>
        </p:nvSpPr>
        <p:spPr>
          <a:xfrm>
            <a:off x="1057274" y="2974976"/>
            <a:ext cx="16644938" cy="6386513"/>
          </a:xfrm>
        </p:spPr>
        <p:txBody>
          <a:bodyPr anchor="ctr">
            <a:normAutofit fontScale="92500" lnSpcReduction="20000"/>
          </a:bodyPr>
          <a:lstStyle/>
          <a:p>
            <a:pPr marL="0" indent="0">
              <a:buNone/>
            </a:pPr>
            <a:r>
              <a:rPr lang="en-GB" sz="3000" dirty="0"/>
              <a:t> </a:t>
            </a:r>
            <a:r>
              <a:rPr lang="ru-RU" sz="3000" dirty="0">
                <a:solidFill>
                  <a:srgbClr val="002060"/>
                </a:solidFill>
              </a:rPr>
              <a:t>1. </a:t>
            </a:r>
            <a:r>
              <a:rPr lang="ru-RU" u="sng" dirty="0">
                <a:solidFill>
                  <a:srgbClr val="FF0000"/>
                </a:solidFill>
              </a:rPr>
              <a:t>Теория экономической ренты</a:t>
            </a:r>
            <a:r>
              <a:rPr lang="en-GB" u="sng" dirty="0">
                <a:solidFill>
                  <a:srgbClr val="FF0000"/>
                </a:solidFill>
              </a:rPr>
              <a:t>: </a:t>
            </a:r>
          </a:p>
          <a:p>
            <a:pPr marL="0" indent="0">
              <a:buNone/>
            </a:pPr>
            <a:r>
              <a:rPr lang="ru-RU" sz="3900" i="1" dirty="0">
                <a:solidFill>
                  <a:srgbClr val="002060"/>
                </a:solidFill>
              </a:rPr>
              <a:t>Это любой доход, отличный от трудового дохода и дохода от вложения капитала. </a:t>
            </a:r>
          </a:p>
          <a:p>
            <a:pPr marL="0" indent="0">
              <a:buNone/>
            </a:pPr>
            <a:r>
              <a:rPr lang="ru-RU" sz="3900" i="1" dirty="0">
                <a:solidFill>
                  <a:srgbClr val="002060"/>
                </a:solidFill>
              </a:rPr>
              <a:t>Как это объясняет коррупцию</a:t>
            </a:r>
            <a:r>
              <a:rPr lang="en-GB" sz="3900" i="1" dirty="0">
                <a:solidFill>
                  <a:srgbClr val="002060"/>
                </a:solidFill>
              </a:rPr>
              <a:t>? </a:t>
            </a:r>
          </a:p>
          <a:p>
            <a:pPr marL="0" indent="0">
              <a:buNone/>
            </a:pPr>
            <a:r>
              <a:rPr lang="ru-RU" sz="3900" i="1" dirty="0">
                <a:solidFill>
                  <a:srgbClr val="002060"/>
                </a:solidFill>
              </a:rPr>
              <a:t>Если человек извлекает доход, помимо свой зарплаты, используя служебные обязанности, буквально, из своей должности, для себя, для личных целей. Но это коррупция, так как госуправление ориентировано на удовлетворение потребностей общества, публичных интересов, а на личной выгоды. </a:t>
            </a:r>
          </a:p>
          <a:p>
            <a:pPr marL="0" indent="0">
              <a:buNone/>
            </a:pPr>
            <a:r>
              <a:rPr lang="ru-RU" sz="3900" i="1" dirty="0">
                <a:solidFill>
                  <a:srgbClr val="002060"/>
                </a:solidFill>
              </a:rPr>
              <a:t>Искатели ренты – те, кто в целях получения дополнительной прибыли без дополнительных вложений и производственных затрат, ищут нужную должность, нужный контракт, нужных посредников, а также тех, кто имеет возможности для использования ренты и хотел бы это сделать. </a:t>
            </a:r>
          </a:p>
          <a:p>
            <a:pPr marL="0" indent="0">
              <a:buNone/>
            </a:pPr>
            <a:r>
              <a:rPr lang="ru-RU" sz="3900" i="1" dirty="0">
                <a:solidFill>
                  <a:srgbClr val="002060"/>
                </a:solidFill>
              </a:rPr>
              <a:t>Таким образом появляются коррупционные схемы. </a:t>
            </a:r>
            <a:endParaRPr lang="x-none" sz="3900" i="1" dirty="0">
              <a:solidFill>
                <a:srgbClr val="002060"/>
              </a:solidFill>
            </a:endParaRPr>
          </a:p>
          <a:p>
            <a:pPr marL="0" indent="0">
              <a:buNone/>
            </a:pPr>
            <a:endParaRPr lang="x-none" sz="3000" dirty="0">
              <a:highlight>
                <a:srgbClr val="FFFF00"/>
              </a:highlight>
            </a:endParaRPr>
          </a:p>
        </p:txBody>
      </p:sp>
    </p:spTree>
    <p:extLst>
      <p:ext uri="{BB962C8B-B14F-4D97-AF65-F5344CB8AC3E}">
        <p14:creationId xmlns="" xmlns:p14="http://schemas.microsoft.com/office/powerpoint/2010/main" val="12660471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 xmlns:a16="http://schemas.microsoft.com/office/drawing/2014/main" id="{1B15ED52-F352-441B-82BF-E0EA34836D0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3175"/>
            <a:ext cx="18288000" cy="10287000"/>
          </a:xfrm>
          <a:prstGeom prst="rect">
            <a:avLst/>
          </a:prstGeom>
          <a:ln w="12700" cap="flat" cmpd="sng" algn="ctr">
            <a:noFill/>
            <a:prstDash val="solid"/>
            <a:miter lim="800000"/>
          </a:ln>
          <a:effectLst/>
          <a:extLst>
            <a:ext uri="{91240B29-F687-4F45-9708-019B960494DF}">
              <a14:hiddenLine xmlns=""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
        <p:nvSpPr>
          <p:cNvPr id="10" name="Rectangle 9">
            <a:extLst>
              <a:ext uri="{FF2B5EF4-FFF2-40B4-BE49-F238E27FC236}">
                <a16:creationId xmlns="" xmlns:a16="http://schemas.microsoft.com/office/drawing/2014/main" id="{3B2E3793-BFE6-45A2-9B7B-E18844431C9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flipH="1">
            <a:off x="-2" y="3174"/>
            <a:ext cx="18287997" cy="2386113"/>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
        <p:nvSpPr>
          <p:cNvPr id="12" name="Rectangle 11">
            <a:extLst>
              <a:ext uri="{FF2B5EF4-FFF2-40B4-BE49-F238E27FC236}">
                <a16:creationId xmlns="" xmlns:a16="http://schemas.microsoft.com/office/drawing/2014/main" id="{BC4C4868-CB8F-4AF9-9CDB-8108F2C19B6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10800000" flipH="1">
            <a:off x="-5" y="3175"/>
            <a:ext cx="12172959" cy="2386113"/>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
        <p:nvSpPr>
          <p:cNvPr id="14" name="Rectangle 13">
            <a:extLst>
              <a:ext uri="{FF2B5EF4-FFF2-40B4-BE49-F238E27FC236}">
                <a16:creationId xmlns="" xmlns:a16="http://schemas.microsoft.com/office/drawing/2014/main" id="{375E0459-6403-40CD-989D-56A4407CA12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flipH="1">
            <a:off x="12172949" y="3174"/>
            <a:ext cx="6115047" cy="2386113"/>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
        <p:nvSpPr>
          <p:cNvPr id="16" name="Rectangle 15">
            <a:extLst>
              <a:ext uri="{FF2B5EF4-FFF2-40B4-BE49-F238E27FC236}">
                <a16:creationId xmlns="" xmlns:a16="http://schemas.microsoft.com/office/drawing/2014/main" id="{53E5B1A8-3AC9-4BD1-9BBC-78CA94F2D1B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689025" y="3174"/>
            <a:ext cx="17598969" cy="2396150"/>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
        <p:nvSpPr>
          <p:cNvPr id="2" name="Title 1">
            <a:extLst>
              <a:ext uri="{FF2B5EF4-FFF2-40B4-BE49-F238E27FC236}">
                <a16:creationId xmlns="" xmlns:a16="http://schemas.microsoft.com/office/drawing/2014/main" id="{AABF2641-F3F8-4670-BF3E-0B2A6D831E91}"/>
              </a:ext>
            </a:extLst>
          </p:cNvPr>
          <p:cNvSpPr>
            <a:spLocks noGrp="1"/>
          </p:cNvSpPr>
          <p:nvPr>
            <p:ph type="title"/>
          </p:nvPr>
        </p:nvSpPr>
        <p:spPr>
          <a:xfrm>
            <a:off x="2057399" y="444983"/>
            <a:ext cx="15130464" cy="1550504"/>
          </a:xfrm>
        </p:spPr>
        <p:txBody>
          <a:bodyPr>
            <a:normAutofit/>
          </a:bodyPr>
          <a:lstStyle/>
          <a:p>
            <a:r>
              <a:rPr lang="ru-RU" dirty="0">
                <a:solidFill>
                  <a:srgbClr val="FFFFFF"/>
                </a:solidFill>
                <a:latin typeface="Arial Narrow" panose="020B0606020202030204" pitchFamily="34" charset="0"/>
              </a:rPr>
              <a:t>Различные теории происхождения коррупции</a:t>
            </a:r>
            <a:endParaRPr lang="x-none" dirty="0">
              <a:solidFill>
                <a:srgbClr val="FFFFFF"/>
              </a:solidFill>
              <a:latin typeface="Arial Narrow" panose="020B0606020202030204" pitchFamily="34" charset="0"/>
            </a:endParaRPr>
          </a:p>
        </p:txBody>
      </p:sp>
      <p:sp>
        <p:nvSpPr>
          <p:cNvPr id="3" name="Content Placeholder 2">
            <a:extLst>
              <a:ext uri="{FF2B5EF4-FFF2-40B4-BE49-F238E27FC236}">
                <a16:creationId xmlns="" xmlns:a16="http://schemas.microsoft.com/office/drawing/2014/main" id="{65D4A580-44FE-4CDC-BCB4-4A52ACF731E4}"/>
              </a:ext>
            </a:extLst>
          </p:cNvPr>
          <p:cNvSpPr>
            <a:spLocks noGrp="1"/>
          </p:cNvSpPr>
          <p:nvPr>
            <p:ph idx="1"/>
          </p:nvPr>
        </p:nvSpPr>
        <p:spPr>
          <a:xfrm>
            <a:off x="1057274" y="2974976"/>
            <a:ext cx="16644938" cy="6386513"/>
          </a:xfrm>
        </p:spPr>
        <p:txBody>
          <a:bodyPr anchor="ctr">
            <a:normAutofit/>
          </a:bodyPr>
          <a:lstStyle/>
          <a:p>
            <a:pPr marL="0" indent="0">
              <a:lnSpc>
                <a:spcPct val="110000"/>
              </a:lnSpc>
              <a:buNone/>
            </a:pPr>
            <a:r>
              <a:rPr lang="ru-RU" sz="3600" i="1" u="sng" dirty="0">
                <a:solidFill>
                  <a:srgbClr val="FF0000"/>
                </a:solidFill>
              </a:rPr>
              <a:t>2. Политическая</a:t>
            </a:r>
            <a:r>
              <a:rPr lang="en-GB" sz="3600" i="1" dirty="0">
                <a:solidFill>
                  <a:srgbClr val="FF0000"/>
                </a:solidFill>
              </a:rPr>
              <a:t>: </a:t>
            </a:r>
            <a:r>
              <a:rPr lang="ru-RU" sz="3600" i="1" dirty="0">
                <a:solidFill>
                  <a:srgbClr val="002060"/>
                </a:solidFill>
              </a:rPr>
              <a:t>низкий уровень политической конкуренции приводит к доминированию одной политической силы и слабым общественным институтам. Коррупция развивается, потому что никто не выполняет функции «сторожевого пса», возможности контроля со стороны общества сильно ограничены.  Монопольная власть и свобода действий без подотчетности создают риски коррупции.</a:t>
            </a:r>
          </a:p>
          <a:p>
            <a:pPr marL="0" indent="0">
              <a:lnSpc>
                <a:spcPct val="110000"/>
              </a:lnSpc>
              <a:buNone/>
            </a:pPr>
            <a:r>
              <a:rPr lang="ru-RU" sz="3600" i="1" u="sng" dirty="0">
                <a:solidFill>
                  <a:srgbClr val="FF0000"/>
                </a:solidFill>
              </a:rPr>
              <a:t>3. Культурологическая</a:t>
            </a:r>
            <a:r>
              <a:rPr lang="en-GB" sz="3600" i="1" dirty="0"/>
              <a:t>:</a:t>
            </a:r>
            <a:r>
              <a:rPr lang="ru-RU" sz="3600" i="1" dirty="0"/>
              <a:t> </a:t>
            </a:r>
            <a:r>
              <a:rPr lang="ru-RU" sz="3600" i="1" dirty="0">
                <a:solidFill>
                  <a:srgbClr val="002060"/>
                </a:solidFill>
              </a:rPr>
              <a:t>нормы права</a:t>
            </a:r>
            <a:r>
              <a:rPr lang="en-GB" sz="3600" i="1" dirty="0">
                <a:solidFill>
                  <a:srgbClr val="002060"/>
                </a:solidFill>
              </a:rPr>
              <a:t> </a:t>
            </a:r>
            <a:r>
              <a:rPr lang="ru-RU" sz="3600" i="1" dirty="0">
                <a:solidFill>
                  <a:srgbClr val="002060"/>
                </a:solidFill>
              </a:rPr>
              <a:t>имеют значение, но все равно все зависит от культуры. Взятки и подарки сложно различить. Есть нации, у которых есть культурный код - постоянно думать о благодарности за услугу, иначе это будет нарушением культурных обычаев. </a:t>
            </a:r>
          </a:p>
          <a:p>
            <a:pPr marL="0" indent="0">
              <a:buNone/>
            </a:pPr>
            <a:endParaRPr lang="x-none" sz="3000" dirty="0">
              <a:highlight>
                <a:srgbClr val="FFFF00"/>
              </a:highlight>
            </a:endParaRPr>
          </a:p>
        </p:txBody>
      </p:sp>
    </p:spTree>
    <p:extLst>
      <p:ext uri="{BB962C8B-B14F-4D97-AF65-F5344CB8AC3E}">
        <p14:creationId xmlns="" xmlns:p14="http://schemas.microsoft.com/office/powerpoint/2010/main" val="40857697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 xmlns:a16="http://schemas.microsoft.com/office/drawing/2014/main" id="{1B15ED52-F352-441B-82BF-E0EA34836D0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3175"/>
            <a:ext cx="18288000" cy="10287000"/>
          </a:xfrm>
          <a:prstGeom prst="rect">
            <a:avLst/>
          </a:prstGeom>
          <a:ln w="12700" cap="flat" cmpd="sng" algn="ctr">
            <a:noFill/>
            <a:prstDash val="solid"/>
            <a:miter lim="800000"/>
          </a:ln>
          <a:effectLst/>
          <a:extLst>
            <a:ext uri="{91240B29-F687-4F45-9708-019B960494DF}">
              <a14:hiddenLine xmlns=""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
        <p:nvSpPr>
          <p:cNvPr id="10" name="Rectangle 9">
            <a:extLst>
              <a:ext uri="{FF2B5EF4-FFF2-40B4-BE49-F238E27FC236}">
                <a16:creationId xmlns="" xmlns:a16="http://schemas.microsoft.com/office/drawing/2014/main" id="{3B2E3793-BFE6-45A2-9B7B-E18844431C9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flipH="1">
            <a:off x="-2" y="3174"/>
            <a:ext cx="18287997" cy="2386113"/>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
        <p:nvSpPr>
          <p:cNvPr id="12" name="Rectangle 11">
            <a:extLst>
              <a:ext uri="{FF2B5EF4-FFF2-40B4-BE49-F238E27FC236}">
                <a16:creationId xmlns="" xmlns:a16="http://schemas.microsoft.com/office/drawing/2014/main" id="{BC4C4868-CB8F-4AF9-9CDB-8108F2C19B6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10800000" flipH="1">
            <a:off x="-5" y="3175"/>
            <a:ext cx="12172959" cy="2386113"/>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
        <p:nvSpPr>
          <p:cNvPr id="14" name="Rectangle 13">
            <a:extLst>
              <a:ext uri="{FF2B5EF4-FFF2-40B4-BE49-F238E27FC236}">
                <a16:creationId xmlns="" xmlns:a16="http://schemas.microsoft.com/office/drawing/2014/main" id="{375E0459-6403-40CD-989D-56A4407CA12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flipH="1">
            <a:off x="12172949" y="3174"/>
            <a:ext cx="6115047" cy="2386113"/>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
        <p:nvSpPr>
          <p:cNvPr id="16" name="Rectangle 15">
            <a:extLst>
              <a:ext uri="{FF2B5EF4-FFF2-40B4-BE49-F238E27FC236}">
                <a16:creationId xmlns="" xmlns:a16="http://schemas.microsoft.com/office/drawing/2014/main" id="{53E5B1A8-3AC9-4BD1-9BBC-78CA94F2D1B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689025" y="3174"/>
            <a:ext cx="17598969" cy="2396150"/>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
        <p:nvSpPr>
          <p:cNvPr id="2" name="Title 1">
            <a:extLst>
              <a:ext uri="{FF2B5EF4-FFF2-40B4-BE49-F238E27FC236}">
                <a16:creationId xmlns="" xmlns:a16="http://schemas.microsoft.com/office/drawing/2014/main" id="{AABF2641-F3F8-4670-BF3E-0B2A6D831E91}"/>
              </a:ext>
            </a:extLst>
          </p:cNvPr>
          <p:cNvSpPr>
            <a:spLocks noGrp="1"/>
          </p:cNvSpPr>
          <p:nvPr>
            <p:ph type="title"/>
          </p:nvPr>
        </p:nvSpPr>
        <p:spPr>
          <a:xfrm>
            <a:off x="2057399" y="444983"/>
            <a:ext cx="15130464" cy="1550504"/>
          </a:xfrm>
        </p:spPr>
        <p:txBody>
          <a:bodyPr>
            <a:normAutofit/>
          </a:bodyPr>
          <a:lstStyle/>
          <a:p>
            <a:r>
              <a:rPr lang="ru-RU" dirty="0">
                <a:solidFill>
                  <a:srgbClr val="FFFFFF"/>
                </a:solidFill>
                <a:latin typeface="Arial Narrow" panose="020B0606020202030204" pitchFamily="34" charset="0"/>
              </a:rPr>
              <a:t>Разные взгляды на коррупцию</a:t>
            </a:r>
            <a:endParaRPr lang="x-none" dirty="0">
              <a:solidFill>
                <a:srgbClr val="FFFFFF"/>
              </a:solidFill>
              <a:latin typeface="Arial Narrow" panose="020B0606020202030204" pitchFamily="34" charset="0"/>
            </a:endParaRPr>
          </a:p>
        </p:txBody>
      </p:sp>
      <p:sp>
        <p:nvSpPr>
          <p:cNvPr id="3" name="Content Placeholder 2">
            <a:extLst>
              <a:ext uri="{FF2B5EF4-FFF2-40B4-BE49-F238E27FC236}">
                <a16:creationId xmlns="" xmlns:a16="http://schemas.microsoft.com/office/drawing/2014/main" id="{65D4A580-44FE-4CDC-BCB4-4A52ACF731E4}"/>
              </a:ext>
            </a:extLst>
          </p:cNvPr>
          <p:cNvSpPr>
            <a:spLocks noGrp="1"/>
          </p:cNvSpPr>
          <p:nvPr>
            <p:ph idx="1"/>
          </p:nvPr>
        </p:nvSpPr>
        <p:spPr>
          <a:xfrm>
            <a:off x="942974" y="2632076"/>
            <a:ext cx="16644938" cy="7174772"/>
          </a:xfrm>
        </p:spPr>
        <p:txBody>
          <a:bodyPr anchor="ctr">
            <a:normAutofit fontScale="92500" lnSpcReduction="20000"/>
          </a:bodyPr>
          <a:lstStyle/>
          <a:p>
            <a:pPr marL="0" indent="0">
              <a:lnSpc>
                <a:spcPct val="100000"/>
              </a:lnSpc>
              <a:spcBef>
                <a:spcPts val="0"/>
              </a:spcBef>
              <a:buNone/>
              <a:defRPr/>
            </a:pPr>
            <a:r>
              <a:rPr lang="ru-RU" sz="3000" b="1" dirty="0">
                <a:solidFill>
                  <a:prstClr val="black"/>
                </a:solidFill>
                <a:latin typeface="Meiryo"/>
              </a:rPr>
              <a:t>С точки зрения юриста – </a:t>
            </a:r>
            <a:r>
              <a:rPr lang="ru-RU" sz="3000" dirty="0">
                <a:solidFill>
                  <a:prstClr val="black"/>
                </a:solidFill>
                <a:latin typeface="Meiryo"/>
              </a:rPr>
              <a:t>коррупция – уголовно-наказуемые деяния,  всегда есть сговор, умысел, преступная группа.  К решению проблемы нужно подходить с точки  зрения дальнейшей криминализации и ужесточения наказания. </a:t>
            </a:r>
            <a:endParaRPr lang="en-GB" sz="3000" dirty="0">
              <a:solidFill>
                <a:prstClr val="black"/>
              </a:solidFill>
              <a:latin typeface="Meiryo"/>
            </a:endParaRPr>
          </a:p>
          <a:p>
            <a:pPr marL="0" indent="0">
              <a:lnSpc>
                <a:spcPct val="100000"/>
              </a:lnSpc>
              <a:spcBef>
                <a:spcPts val="0"/>
              </a:spcBef>
              <a:buNone/>
              <a:defRPr/>
            </a:pPr>
            <a:endParaRPr lang="ru-RU" sz="3000" dirty="0">
              <a:solidFill>
                <a:prstClr val="black"/>
              </a:solidFill>
              <a:latin typeface="Meiryo"/>
            </a:endParaRPr>
          </a:p>
          <a:p>
            <a:pPr marL="0" indent="0">
              <a:lnSpc>
                <a:spcPct val="100000"/>
              </a:lnSpc>
              <a:spcBef>
                <a:spcPts val="0"/>
              </a:spcBef>
              <a:buNone/>
              <a:defRPr/>
            </a:pPr>
            <a:r>
              <a:rPr lang="ru-RU" sz="3000" b="1" dirty="0">
                <a:solidFill>
                  <a:prstClr val="black"/>
                </a:solidFill>
                <a:latin typeface="Meiryo"/>
              </a:rPr>
              <a:t>С точки зрения </a:t>
            </a:r>
            <a:r>
              <a:rPr lang="en-GB" sz="3000" b="1" dirty="0">
                <a:solidFill>
                  <a:prstClr val="black"/>
                </a:solidFill>
                <a:latin typeface="Meiryo"/>
              </a:rPr>
              <a:t>c</a:t>
            </a:r>
            <a:r>
              <a:rPr lang="ru-RU" sz="3000" b="1" dirty="0" err="1">
                <a:solidFill>
                  <a:prstClr val="black"/>
                </a:solidFill>
                <a:latin typeface="Meiryo"/>
              </a:rPr>
              <a:t>пециалиста</a:t>
            </a:r>
            <a:r>
              <a:rPr lang="ru-RU" sz="3000" b="1" dirty="0">
                <a:solidFill>
                  <a:prstClr val="black"/>
                </a:solidFill>
                <a:latin typeface="Meiryo"/>
              </a:rPr>
              <a:t> по менеджменту </a:t>
            </a:r>
            <a:r>
              <a:rPr lang="en-GB" sz="3000" dirty="0">
                <a:solidFill>
                  <a:prstClr val="black"/>
                </a:solidFill>
                <a:latin typeface="Meiryo"/>
              </a:rPr>
              <a:t>- </a:t>
            </a:r>
            <a:r>
              <a:rPr lang="ru-RU" sz="3000" dirty="0">
                <a:solidFill>
                  <a:prstClr val="black"/>
                </a:solidFill>
                <a:latin typeface="Meiryo"/>
              </a:rPr>
              <a:t>взятки могут выполнять управленческие функции, особенно в жестких системах управления с низкой оплатой труда и слабыми стимулами. Небольшие суммы в качестве вознаграждения за упрощение формальностей  помогают бизнесу развиваться.</a:t>
            </a:r>
            <a:endParaRPr lang="en-GB" sz="3000" dirty="0">
              <a:solidFill>
                <a:prstClr val="black"/>
              </a:solidFill>
              <a:latin typeface="Meiryo"/>
            </a:endParaRPr>
          </a:p>
          <a:p>
            <a:pPr marL="0" indent="0">
              <a:lnSpc>
                <a:spcPct val="100000"/>
              </a:lnSpc>
              <a:spcBef>
                <a:spcPts val="0"/>
              </a:spcBef>
              <a:buNone/>
              <a:defRPr/>
            </a:pPr>
            <a:endParaRPr lang="ru-RU" sz="3000" dirty="0">
              <a:solidFill>
                <a:prstClr val="black"/>
              </a:solidFill>
              <a:latin typeface="Meiryo"/>
            </a:endParaRPr>
          </a:p>
          <a:p>
            <a:pPr marL="0" indent="0">
              <a:lnSpc>
                <a:spcPct val="100000"/>
              </a:lnSpc>
              <a:spcBef>
                <a:spcPts val="0"/>
              </a:spcBef>
              <a:buNone/>
              <a:defRPr/>
            </a:pPr>
            <a:r>
              <a:rPr lang="ru-RU" sz="3000" b="1" dirty="0">
                <a:solidFill>
                  <a:prstClr val="black"/>
                </a:solidFill>
                <a:latin typeface="Meiryo"/>
              </a:rPr>
              <a:t>С точки зрения политолога </a:t>
            </a:r>
            <a:r>
              <a:rPr lang="ru-RU" sz="3000" dirty="0">
                <a:solidFill>
                  <a:prstClr val="black"/>
                </a:solidFill>
                <a:latin typeface="Meiryo"/>
              </a:rPr>
              <a:t>- все дело в политике. Взятки имеют политическую функцию. Саму по себе иностранную помощь можно смоделировать как взятку, а не как «помощь в целях развития».</a:t>
            </a:r>
            <a:endParaRPr lang="en-GB" sz="3000" dirty="0">
              <a:solidFill>
                <a:prstClr val="black"/>
              </a:solidFill>
              <a:latin typeface="Meiryo"/>
            </a:endParaRPr>
          </a:p>
          <a:p>
            <a:pPr marL="0" indent="0">
              <a:lnSpc>
                <a:spcPct val="100000"/>
              </a:lnSpc>
              <a:spcBef>
                <a:spcPts val="0"/>
              </a:spcBef>
              <a:buNone/>
              <a:defRPr/>
            </a:pPr>
            <a:endParaRPr lang="en-GB" sz="3000" dirty="0">
              <a:solidFill>
                <a:prstClr val="black"/>
              </a:solidFill>
              <a:latin typeface="Meiryo"/>
            </a:endParaRPr>
          </a:p>
          <a:p>
            <a:pPr marL="0" indent="0">
              <a:lnSpc>
                <a:spcPct val="100000"/>
              </a:lnSpc>
              <a:spcBef>
                <a:spcPts val="0"/>
              </a:spcBef>
              <a:buNone/>
              <a:defRPr/>
            </a:pPr>
            <a:r>
              <a:rPr lang="en-GB" sz="3000" b="1" dirty="0">
                <a:solidFill>
                  <a:prstClr val="black"/>
                </a:solidFill>
                <a:latin typeface="Meiryo"/>
              </a:rPr>
              <a:t>C</a:t>
            </a:r>
            <a:r>
              <a:rPr lang="de-DE" sz="3000" b="1" dirty="0">
                <a:solidFill>
                  <a:prstClr val="black"/>
                </a:solidFill>
                <a:latin typeface="Meiryo"/>
              </a:rPr>
              <a:t> </a:t>
            </a:r>
            <a:r>
              <a:rPr lang="ru-RU" sz="3000" b="1" dirty="0">
                <a:solidFill>
                  <a:prstClr val="black"/>
                </a:solidFill>
                <a:latin typeface="Meiryo"/>
              </a:rPr>
              <a:t>точки зрения психолога </a:t>
            </a:r>
            <a:r>
              <a:rPr lang="ru-RU" sz="3000" dirty="0">
                <a:solidFill>
                  <a:prstClr val="black"/>
                </a:solidFill>
                <a:latin typeface="Meiryo"/>
              </a:rPr>
              <a:t>-  все дело в чертах характера таких как жадность, нелояльность, расточительство, зависть и потакание своим слабостям. Это могут быть личные пороки, влияющие на профессиональную деятельность на государственной службе.</a:t>
            </a:r>
            <a:endParaRPr lang="en-GB" sz="3000" dirty="0">
              <a:solidFill>
                <a:prstClr val="black"/>
              </a:solidFill>
              <a:latin typeface="Meiryo"/>
            </a:endParaRPr>
          </a:p>
          <a:p>
            <a:pPr marL="0" indent="0">
              <a:lnSpc>
                <a:spcPct val="100000"/>
              </a:lnSpc>
              <a:spcBef>
                <a:spcPts val="0"/>
              </a:spcBef>
              <a:buNone/>
              <a:defRPr/>
            </a:pPr>
            <a:endParaRPr lang="ru-RU" sz="3000" dirty="0">
              <a:solidFill>
                <a:prstClr val="black"/>
              </a:solidFill>
              <a:latin typeface="Meiryo"/>
            </a:endParaRPr>
          </a:p>
          <a:p>
            <a:pPr marL="0" indent="0">
              <a:lnSpc>
                <a:spcPct val="100000"/>
              </a:lnSpc>
              <a:spcBef>
                <a:spcPts val="0"/>
              </a:spcBef>
              <a:buNone/>
              <a:defRPr/>
            </a:pPr>
            <a:r>
              <a:rPr lang="ru-RU" sz="3000" b="1" dirty="0">
                <a:solidFill>
                  <a:prstClr val="black"/>
                </a:solidFill>
                <a:latin typeface="Meiryo"/>
              </a:rPr>
              <a:t>С точки зрения историка </a:t>
            </a:r>
            <a:r>
              <a:rPr lang="ru-RU" sz="3000" dirty="0">
                <a:solidFill>
                  <a:prstClr val="black"/>
                </a:solidFill>
                <a:latin typeface="Meiryo"/>
              </a:rPr>
              <a:t>– в коррупции нет ничего нового, еще Геродот описал судьбу коррумпированного судьи </a:t>
            </a:r>
            <a:r>
              <a:rPr lang="ru-RU" sz="3000" dirty="0" err="1">
                <a:solidFill>
                  <a:prstClr val="black"/>
                </a:solidFill>
                <a:latin typeface="Meiryo"/>
              </a:rPr>
              <a:t>Сизамнесса</a:t>
            </a:r>
            <a:r>
              <a:rPr lang="ru-RU" sz="3000" dirty="0">
                <a:solidFill>
                  <a:prstClr val="black"/>
                </a:solidFill>
                <a:latin typeface="Meiryo"/>
              </a:rPr>
              <a:t>. </a:t>
            </a:r>
            <a:r>
              <a:rPr lang="en-GB" sz="3000" dirty="0">
                <a:solidFill>
                  <a:prstClr val="black"/>
                </a:solidFill>
                <a:latin typeface="Meiryo"/>
                <a:hlinkClick r:id="rId2"/>
              </a:rPr>
              <a:t>https://en.wikipedia.org/wiki/Sisamnes</a:t>
            </a:r>
            <a:r>
              <a:rPr lang="en-GB" sz="3000" dirty="0">
                <a:solidFill>
                  <a:prstClr val="black"/>
                </a:solidFill>
                <a:latin typeface="Meiryo"/>
              </a:rPr>
              <a:t> </a:t>
            </a:r>
            <a:endParaRPr lang="x-none" sz="3000" dirty="0">
              <a:highlight>
                <a:srgbClr val="FFFF00"/>
              </a:highlight>
            </a:endParaRPr>
          </a:p>
        </p:txBody>
      </p:sp>
    </p:spTree>
    <p:extLst>
      <p:ext uri="{BB962C8B-B14F-4D97-AF65-F5344CB8AC3E}">
        <p14:creationId xmlns="" xmlns:p14="http://schemas.microsoft.com/office/powerpoint/2010/main" val="29187282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 xmlns:a16="http://schemas.microsoft.com/office/drawing/2014/main" id="{1B15ED52-F352-441B-82BF-E0EA34836D0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3175"/>
            <a:ext cx="18288000" cy="10287000"/>
          </a:xfrm>
          <a:prstGeom prst="rect">
            <a:avLst/>
          </a:prstGeom>
          <a:ln w="12700" cap="flat" cmpd="sng" algn="ctr">
            <a:noFill/>
            <a:prstDash val="solid"/>
            <a:miter lim="800000"/>
          </a:ln>
          <a:effectLst/>
          <a:extLst>
            <a:ext uri="{91240B29-F687-4F45-9708-019B960494DF}">
              <a14:hiddenLine xmlns=""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
        <p:nvSpPr>
          <p:cNvPr id="10" name="Rectangle 9">
            <a:extLst>
              <a:ext uri="{FF2B5EF4-FFF2-40B4-BE49-F238E27FC236}">
                <a16:creationId xmlns="" xmlns:a16="http://schemas.microsoft.com/office/drawing/2014/main" id="{3B2E3793-BFE6-45A2-9B7B-E18844431C9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flipH="1">
            <a:off x="-2" y="3174"/>
            <a:ext cx="18287997" cy="2386113"/>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
        <p:nvSpPr>
          <p:cNvPr id="12" name="Rectangle 11">
            <a:extLst>
              <a:ext uri="{FF2B5EF4-FFF2-40B4-BE49-F238E27FC236}">
                <a16:creationId xmlns="" xmlns:a16="http://schemas.microsoft.com/office/drawing/2014/main" id="{BC4C4868-CB8F-4AF9-9CDB-8108F2C19B6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10800000" flipH="1">
            <a:off x="-5" y="3175"/>
            <a:ext cx="12172959" cy="2386113"/>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
        <p:nvSpPr>
          <p:cNvPr id="14" name="Rectangle 13">
            <a:extLst>
              <a:ext uri="{FF2B5EF4-FFF2-40B4-BE49-F238E27FC236}">
                <a16:creationId xmlns="" xmlns:a16="http://schemas.microsoft.com/office/drawing/2014/main" id="{375E0459-6403-40CD-989D-56A4407CA12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flipH="1">
            <a:off x="12172949" y="3174"/>
            <a:ext cx="6115047" cy="2386113"/>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
        <p:nvSpPr>
          <p:cNvPr id="16" name="Rectangle 15">
            <a:extLst>
              <a:ext uri="{FF2B5EF4-FFF2-40B4-BE49-F238E27FC236}">
                <a16:creationId xmlns="" xmlns:a16="http://schemas.microsoft.com/office/drawing/2014/main" id="{53E5B1A8-3AC9-4BD1-9BBC-78CA94F2D1B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689025" y="3174"/>
            <a:ext cx="17598969" cy="2396150"/>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
        <p:nvSpPr>
          <p:cNvPr id="2" name="Title 1">
            <a:extLst>
              <a:ext uri="{FF2B5EF4-FFF2-40B4-BE49-F238E27FC236}">
                <a16:creationId xmlns="" xmlns:a16="http://schemas.microsoft.com/office/drawing/2014/main" id="{AABF2641-F3F8-4670-BF3E-0B2A6D831E91}"/>
              </a:ext>
            </a:extLst>
          </p:cNvPr>
          <p:cNvSpPr>
            <a:spLocks noGrp="1"/>
          </p:cNvSpPr>
          <p:nvPr>
            <p:ph type="title"/>
          </p:nvPr>
        </p:nvSpPr>
        <p:spPr>
          <a:xfrm>
            <a:off x="2057399" y="444983"/>
            <a:ext cx="15130464" cy="1550504"/>
          </a:xfrm>
        </p:spPr>
        <p:txBody>
          <a:bodyPr>
            <a:normAutofit/>
          </a:bodyPr>
          <a:lstStyle/>
          <a:p>
            <a:r>
              <a:rPr lang="ru-RU" dirty="0">
                <a:solidFill>
                  <a:srgbClr val="FFFFFF"/>
                </a:solidFill>
                <a:latin typeface="Arial Narrow" panose="020B0606020202030204" pitchFamily="34" charset="0"/>
              </a:rPr>
              <a:t> Как отличается коррупция в разных странах</a:t>
            </a:r>
            <a:r>
              <a:rPr lang="en-GB" dirty="0">
                <a:solidFill>
                  <a:srgbClr val="FFFFFF"/>
                </a:solidFill>
                <a:latin typeface="Arial Narrow" panose="020B0606020202030204" pitchFamily="34" charset="0"/>
              </a:rPr>
              <a:t>? </a:t>
            </a:r>
            <a:endParaRPr lang="x-none" dirty="0">
              <a:solidFill>
                <a:srgbClr val="FFFFFF"/>
              </a:solidFill>
              <a:latin typeface="Arial Narrow" panose="020B0606020202030204" pitchFamily="34" charset="0"/>
            </a:endParaRPr>
          </a:p>
        </p:txBody>
      </p:sp>
      <p:sp>
        <p:nvSpPr>
          <p:cNvPr id="3" name="Content Placeholder 2">
            <a:extLst>
              <a:ext uri="{FF2B5EF4-FFF2-40B4-BE49-F238E27FC236}">
                <a16:creationId xmlns="" xmlns:a16="http://schemas.microsoft.com/office/drawing/2014/main" id="{65D4A580-44FE-4CDC-BCB4-4A52ACF731E4}"/>
              </a:ext>
            </a:extLst>
          </p:cNvPr>
          <p:cNvSpPr>
            <a:spLocks noGrp="1"/>
          </p:cNvSpPr>
          <p:nvPr>
            <p:ph idx="1"/>
          </p:nvPr>
        </p:nvSpPr>
        <p:spPr>
          <a:xfrm>
            <a:off x="1028699" y="2723044"/>
            <a:ext cx="16644938" cy="6924195"/>
          </a:xfrm>
        </p:spPr>
        <p:txBody>
          <a:bodyPr anchor="ctr">
            <a:normAutofit/>
          </a:bodyPr>
          <a:lstStyle/>
          <a:p>
            <a:pPr marL="514350" indent="-514350" algn="just"/>
            <a:r>
              <a:rPr lang="ru-RU" sz="3600" dirty="0">
                <a:latin typeface="Meiryo" panose="020B0604030504040204" pitchFamily="34" charset="-128"/>
                <a:ea typeface="Meiryo" panose="020B0604030504040204" pitchFamily="34" charset="-128"/>
              </a:rPr>
              <a:t>Коррупция в развитых и в развивающихся странах – разная. </a:t>
            </a:r>
            <a:endParaRPr lang="en-GB" sz="3600" dirty="0">
              <a:latin typeface="Meiryo" panose="020B0604030504040204" pitchFamily="34" charset="-128"/>
              <a:ea typeface="Meiryo" panose="020B0604030504040204" pitchFamily="34" charset="-128"/>
            </a:endParaRPr>
          </a:p>
          <a:p>
            <a:pPr marL="514350" indent="-514350" algn="just"/>
            <a:r>
              <a:rPr lang="ru-RU" sz="3600" dirty="0">
                <a:latin typeface="Meiryo" panose="020B0604030504040204" pitchFamily="34" charset="-128"/>
                <a:ea typeface="Meiryo" panose="020B0604030504040204" pitchFamily="34" charset="-128"/>
              </a:rPr>
              <a:t>Она есть везде, но в развитых странах она находится под контролем общества и правительства</a:t>
            </a:r>
            <a:r>
              <a:rPr lang="en-GB" sz="3600" dirty="0">
                <a:latin typeface="Meiryo" panose="020B0604030504040204" pitchFamily="34" charset="-128"/>
                <a:ea typeface="Meiryo" panose="020B0604030504040204" pitchFamily="34" charset="-128"/>
              </a:rPr>
              <a:t>.</a:t>
            </a:r>
          </a:p>
          <a:p>
            <a:pPr marL="514350" indent="-514350" algn="just"/>
            <a:r>
              <a:rPr lang="ru-RU" sz="3600" dirty="0">
                <a:latin typeface="Meiryo" panose="020B0604030504040204" pitchFamily="34" charset="-128"/>
                <a:ea typeface="Meiryo" panose="020B0604030504040204" pitchFamily="34" charset="-128"/>
              </a:rPr>
              <a:t>Уровень добропорядочности госслужащих высокий, а уровень толерантности и сознания общества к проявлениям коррупции  крайне низкий. </a:t>
            </a:r>
          </a:p>
          <a:p>
            <a:pPr marL="514350" indent="-514350" algn="just"/>
            <a:r>
              <a:rPr lang="ru-RU" sz="3600" dirty="0">
                <a:latin typeface="Meiryo" panose="020B0604030504040204" pitchFamily="34" charset="-128"/>
                <a:ea typeface="Meiryo" panose="020B0604030504040204" pitchFamily="34" charset="-128"/>
              </a:rPr>
              <a:t>Правительство подотчетно обществу, все общественно-политические институты развиты и функционируют. </a:t>
            </a:r>
          </a:p>
          <a:p>
            <a:pPr marL="514350" indent="-514350" algn="just"/>
            <a:r>
              <a:rPr lang="ru-RU" sz="3600" dirty="0">
                <a:latin typeface="Meiryo" panose="020B0604030504040204" pitchFamily="34" charset="-128"/>
                <a:ea typeface="Meiryo" panose="020B0604030504040204" pitchFamily="34" charset="-128"/>
              </a:rPr>
              <a:t>Есть политическая конкуренция. </a:t>
            </a:r>
          </a:p>
          <a:p>
            <a:pPr marL="514350" indent="-514350" algn="just"/>
            <a:r>
              <a:rPr lang="ru-RU" sz="3600" dirty="0">
                <a:latin typeface="Meiryo" panose="020B0604030504040204" pitchFamily="34" charset="-128"/>
                <a:ea typeface="Meiryo" panose="020B0604030504040204" pitchFamily="34" charset="-128"/>
              </a:rPr>
              <a:t>Уровень доверия к правительству, парламенту, суду достаточно высокий.</a:t>
            </a:r>
          </a:p>
          <a:p>
            <a:pPr marL="514350" indent="-514350"/>
            <a:endParaRPr lang="x-none" sz="2850" dirty="0">
              <a:highlight>
                <a:srgbClr val="FFFF00"/>
              </a:highlight>
              <a:latin typeface="Meiryo" panose="020B0604030504040204" pitchFamily="34" charset="-128"/>
              <a:ea typeface="Meiryo" panose="020B0604030504040204" pitchFamily="34" charset="-128"/>
            </a:endParaRPr>
          </a:p>
        </p:txBody>
      </p:sp>
    </p:spTree>
    <p:extLst>
      <p:ext uri="{BB962C8B-B14F-4D97-AF65-F5344CB8AC3E}">
        <p14:creationId xmlns="" xmlns:p14="http://schemas.microsoft.com/office/powerpoint/2010/main" val="18522621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 xmlns:a16="http://schemas.microsoft.com/office/drawing/2014/main" id="{1B15ED52-F352-441B-82BF-E0EA34836D0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3175"/>
            <a:ext cx="18288000" cy="10287000"/>
          </a:xfrm>
          <a:prstGeom prst="rect">
            <a:avLst/>
          </a:prstGeom>
          <a:ln w="12700" cap="flat" cmpd="sng" algn="ctr">
            <a:noFill/>
            <a:prstDash val="solid"/>
            <a:miter lim="800000"/>
          </a:ln>
          <a:effectLst/>
          <a:extLst>
            <a:ext uri="{91240B29-F687-4F45-9708-019B960494DF}">
              <a14:hiddenLine xmlns=""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10" name="Rectangle 9">
            <a:extLst>
              <a:ext uri="{FF2B5EF4-FFF2-40B4-BE49-F238E27FC236}">
                <a16:creationId xmlns="" xmlns:a16="http://schemas.microsoft.com/office/drawing/2014/main" id="{3B2E3793-BFE6-45A2-9B7B-E18844431C9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flipH="1">
            <a:off x="-2" y="3174"/>
            <a:ext cx="18287997" cy="2386113"/>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12" name="Rectangle 11">
            <a:extLst>
              <a:ext uri="{FF2B5EF4-FFF2-40B4-BE49-F238E27FC236}">
                <a16:creationId xmlns="" xmlns:a16="http://schemas.microsoft.com/office/drawing/2014/main" id="{BC4C4868-CB8F-4AF9-9CDB-8108F2C19B6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10800000" flipH="1">
            <a:off x="-5" y="3175"/>
            <a:ext cx="12172959" cy="2386113"/>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14" name="Rectangle 13">
            <a:extLst>
              <a:ext uri="{FF2B5EF4-FFF2-40B4-BE49-F238E27FC236}">
                <a16:creationId xmlns="" xmlns:a16="http://schemas.microsoft.com/office/drawing/2014/main" id="{375E0459-6403-40CD-989D-56A4407CA12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flipH="1">
            <a:off x="12172949" y="3174"/>
            <a:ext cx="6115047" cy="2386113"/>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16" name="Rectangle 15">
            <a:extLst>
              <a:ext uri="{FF2B5EF4-FFF2-40B4-BE49-F238E27FC236}">
                <a16:creationId xmlns="" xmlns:a16="http://schemas.microsoft.com/office/drawing/2014/main" id="{53E5B1A8-3AC9-4BD1-9BBC-78CA94F2D1B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689025" y="3174"/>
            <a:ext cx="17598969" cy="2396150"/>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2" name="Title 1">
            <a:extLst>
              <a:ext uri="{FF2B5EF4-FFF2-40B4-BE49-F238E27FC236}">
                <a16:creationId xmlns="" xmlns:a16="http://schemas.microsoft.com/office/drawing/2014/main" id="{AABF2641-F3F8-4670-BF3E-0B2A6D831E91}"/>
              </a:ext>
            </a:extLst>
          </p:cNvPr>
          <p:cNvSpPr>
            <a:spLocks noGrp="1"/>
          </p:cNvSpPr>
          <p:nvPr>
            <p:ph type="title"/>
          </p:nvPr>
        </p:nvSpPr>
        <p:spPr>
          <a:xfrm>
            <a:off x="7786470" y="420978"/>
            <a:ext cx="8187396" cy="1550504"/>
          </a:xfrm>
        </p:spPr>
        <p:txBody>
          <a:bodyPr>
            <a:normAutofit/>
          </a:bodyPr>
          <a:lstStyle/>
          <a:p>
            <a:r>
              <a:rPr lang="ru-RU" dirty="0">
                <a:solidFill>
                  <a:srgbClr val="FFFFFF"/>
                </a:solidFill>
                <a:latin typeface="Arial Narrow" panose="020B0606020202030204" pitchFamily="34" charset="0"/>
              </a:rPr>
              <a:t>Работа в группах </a:t>
            </a:r>
            <a:endParaRPr lang="x-none" dirty="0">
              <a:solidFill>
                <a:srgbClr val="FFFFFF"/>
              </a:solidFill>
              <a:latin typeface="Arial Narrow" panose="020B0606020202030204" pitchFamily="34" charset="0"/>
            </a:endParaRPr>
          </a:p>
        </p:txBody>
      </p:sp>
      <p:pic>
        <p:nvPicPr>
          <p:cNvPr id="3" name="Объект 2">
            <a:extLst>
              <a:ext uri="{FF2B5EF4-FFF2-40B4-BE49-F238E27FC236}">
                <a16:creationId xmlns="" xmlns:a16="http://schemas.microsoft.com/office/drawing/2014/main" id="{1F7A4CE8-63E1-63AC-C649-463C897F032E}"/>
              </a:ext>
            </a:extLst>
          </p:cNvPr>
          <p:cNvPicPr>
            <a:picLocks noGrp="1" noChangeAspect="1"/>
          </p:cNvPicPr>
          <p:nvPr>
            <p:ph idx="1"/>
          </p:nvPr>
        </p:nvPicPr>
        <p:blipFill>
          <a:blip r:embed="rId3" cstate="print"/>
          <a:stretch>
            <a:fillRect/>
          </a:stretch>
        </p:blipFill>
        <p:spPr>
          <a:xfrm>
            <a:off x="921138" y="124586"/>
            <a:ext cx="3504489" cy="2179322"/>
          </a:xfrm>
          <a:prstGeom prst="rect">
            <a:avLst/>
          </a:prstGeom>
        </p:spPr>
      </p:pic>
      <p:sp>
        <p:nvSpPr>
          <p:cNvPr id="11" name="TextBox 10">
            <a:extLst>
              <a:ext uri="{FF2B5EF4-FFF2-40B4-BE49-F238E27FC236}">
                <a16:creationId xmlns="" xmlns:a16="http://schemas.microsoft.com/office/drawing/2014/main" id="{00E91DAB-3523-6AA7-37AA-CF01019D33FA}"/>
              </a:ext>
            </a:extLst>
          </p:cNvPr>
          <p:cNvSpPr txBox="1"/>
          <p:nvPr/>
        </p:nvSpPr>
        <p:spPr>
          <a:xfrm>
            <a:off x="921139" y="2576896"/>
            <a:ext cx="16367402" cy="7478970"/>
          </a:xfrm>
          <a:prstGeom prst="rect">
            <a:avLst/>
          </a:prstGeom>
          <a:noFill/>
        </p:spPr>
        <p:txBody>
          <a:bodyPr wrap="square">
            <a:spAutoFit/>
          </a:bodyPr>
          <a:lstStyle/>
          <a:p>
            <a:pPr marL="685800" indent="-685800" algn="just" defTabSz="1371600">
              <a:buFont typeface="Wingdings" panose="05000000000000000000" pitchFamily="2" charset="2"/>
              <a:buChar char="§"/>
            </a:pPr>
            <a:r>
              <a:rPr lang="ru-RU" sz="4000" dirty="0">
                <a:solidFill>
                  <a:prstClr val="black"/>
                </a:solidFill>
                <a:latin typeface="Calibri" panose="020F0502020204030204"/>
              </a:rPr>
              <a:t>Мы разделимся на три группы. У каждой группы есть флип-чарт, маркеры и </a:t>
            </a:r>
            <a:r>
              <a:rPr lang="ru-RU" sz="4000" b="1" dirty="0">
                <a:solidFill>
                  <a:prstClr val="black"/>
                </a:solidFill>
                <a:latin typeface="Calibri" panose="020F0502020204030204"/>
              </a:rPr>
              <a:t>5-10</a:t>
            </a:r>
            <a:r>
              <a:rPr lang="ru-RU" sz="4000" dirty="0">
                <a:solidFill>
                  <a:prstClr val="black"/>
                </a:solidFill>
                <a:latin typeface="Calibri" panose="020F0502020204030204"/>
              </a:rPr>
              <a:t> минут для обсуждения.</a:t>
            </a:r>
          </a:p>
          <a:p>
            <a:pPr marL="685800" indent="-685800" algn="just" defTabSz="1371600">
              <a:buFont typeface="Wingdings" panose="05000000000000000000" pitchFamily="2" charset="2"/>
              <a:buChar char="§"/>
            </a:pPr>
            <a:r>
              <a:rPr lang="ru-RU" sz="4000" dirty="0">
                <a:solidFill>
                  <a:prstClr val="black"/>
                </a:solidFill>
                <a:latin typeface="Calibri" panose="020F0502020204030204"/>
              </a:rPr>
              <a:t>Проблемы и последствия можно записать на стикерах или бумаге.</a:t>
            </a:r>
          </a:p>
          <a:p>
            <a:pPr marL="685800" indent="-685800" algn="just" defTabSz="1371600">
              <a:buFont typeface="Wingdings" panose="05000000000000000000" pitchFamily="2" charset="2"/>
              <a:buChar char="§"/>
            </a:pPr>
            <a:r>
              <a:rPr lang="ru-RU" sz="4000" dirty="0">
                <a:solidFill>
                  <a:prstClr val="black"/>
                </a:solidFill>
                <a:latin typeface="Calibri" panose="020F0502020204030204"/>
              </a:rPr>
              <a:t>Главное в этом упражнении – дискуссии и дебаты внутри группы. Чувствуйте себя свободными предложить и обсудить любую вашу идею. </a:t>
            </a:r>
          </a:p>
          <a:p>
            <a:pPr marL="685800" indent="-685800" algn="just" defTabSz="1371600">
              <a:buFont typeface="Wingdings" panose="05000000000000000000" pitchFamily="2" charset="2"/>
              <a:buChar char="§"/>
            </a:pPr>
            <a:r>
              <a:rPr lang="ru-RU" sz="4000" dirty="0">
                <a:solidFill>
                  <a:prstClr val="black"/>
                </a:solidFill>
                <a:latin typeface="Calibri" panose="020F0502020204030204"/>
              </a:rPr>
              <a:t>Все ваши ответы и идеи – уникальные, здесь нет и не может быть неправильных ответов!</a:t>
            </a:r>
          </a:p>
          <a:p>
            <a:pPr marL="685800" indent="-685800" algn="just" defTabSz="1371600">
              <a:buFont typeface="Wingdings" panose="05000000000000000000" pitchFamily="2" charset="2"/>
              <a:buChar char="§"/>
            </a:pPr>
            <a:r>
              <a:rPr lang="ru-RU" sz="4000" dirty="0">
                <a:solidFill>
                  <a:prstClr val="black"/>
                </a:solidFill>
                <a:latin typeface="Calibri" panose="020F0502020204030204"/>
              </a:rPr>
              <a:t>У нас также есть по </a:t>
            </a:r>
            <a:r>
              <a:rPr lang="ru-RU" sz="4000" b="1" dirty="0">
                <a:solidFill>
                  <a:prstClr val="black"/>
                </a:solidFill>
                <a:latin typeface="Calibri" panose="020F0502020204030204"/>
              </a:rPr>
              <a:t>5-10</a:t>
            </a:r>
            <a:r>
              <a:rPr lang="ru-RU" sz="4000" dirty="0">
                <a:solidFill>
                  <a:prstClr val="black"/>
                </a:solidFill>
                <a:latin typeface="Calibri" panose="020F0502020204030204"/>
              </a:rPr>
              <a:t> минут на презентации ваших «деревьев проблем».</a:t>
            </a:r>
          </a:p>
          <a:p>
            <a:pPr marL="685800" indent="-685800" algn="just" defTabSz="1371600">
              <a:buFont typeface="Wingdings" panose="05000000000000000000" pitchFamily="2" charset="2"/>
              <a:buChar char="§"/>
            </a:pPr>
            <a:r>
              <a:rPr lang="ru-RU" sz="4000" dirty="0">
                <a:solidFill>
                  <a:prstClr val="black"/>
                </a:solidFill>
                <a:latin typeface="Calibri" panose="020F0502020204030204"/>
              </a:rPr>
              <a:t>Также дайте Ваше мнение относительно </a:t>
            </a:r>
            <a:r>
              <a:rPr lang="ru-RU" sz="4000" i="1" dirty="0">
                <a:solidFill>
                  <a:prstClr val="black"/>
                </a:solidFill>
                <a:latin typeface="Calibri" panose="020F0502020204030204"/>
              </a:rPr>
              <a:t>«Как противостоять коррупции?» и «Какие антикоррупционные меры?» </a:t>
            </a:r>
            <a:r>
              <a:rPr lang="ru-RU" sz="4000" dirty="0">
                <a:solidFill>
                  <a:prstClr val="black"/>
                </a:solidFill>
                <a:latin typeface="Calibri" panose="020F0502020204030204"/>
              </a:rPr>
              <a:t>Вы знаете?</a:t>
            </a:r>
          </a:p>
        </p:txBody>
      </p:sp>
    </p:spTree>
    <p:extLst>
      <p:ext uri="{BB962C8B-B14F-4D97-AF65-F5344CB8AC3E}">
        <p14:creationId xmlns="" xmlns:p14="http://schemas.microsoft.com/office/powerpoint/2010/main" val="21428575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Группа 17">
            <a:extLst>
              <a:ext uri="{FF2B5EF4-FFF2-40B4-BE49-F238E27FC236}">
                <a16:creationId xmlns="" xmlns:a16="http://schemas.microsoft.com/office/drawing/2014/main" id="{25B3FF5E-1DB1-4556-BAC8-99EA28F25C35}"/>
              </a:ext>
            </a:extLst>
          </p:cNvPr>
          <p:cNvGrpSpPr/>
          <p:nvPr/>
        </p:nvGrpSpPr>
        <p:grpSpPr>
          <a:xfrm>
            <a:off x="5310285" y="9107311"/>
            <a:ext cx="10574541" cy="986533"/>
            <a:chOff x="738060" y="492951"/>
            <a:chExt cx="9521882" cy="986533"/>
          </a:xfrm>
        </p:grpSpPr>
        <p:sp>
          <p:nvSpPr>
            <p:cNvPr id="19" name="Прямоугольник 18">
              <a:extLst>
                <a:ext uri="{FF2B5EF4-FFF2-40B4-BE49-F238E27FC236}">
                  <a16:creationId xmlns="" xmlns:a16="http://schemas.microsoft.com/office/drawing/2014/main" id="{08DCB195-24D2-4186-B22D-16CD98012A56}"/>
                </a:ext>
              </a:extLst>
            </p:cNvPr>
            <p:cNvSpPr/>
            <p:nvPr/>
          </p:nvSpPr>
          <p:spPr>
            <a:xfrm>
              <a:off x="738060" y="492951"/>
              <a:ext cx="9521882" cy="986533"/>
            </a:xfrm>
            <a:prstGeom prst="rect">
              <a:avLst/>
            </a:prstGeom>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sp>
        <p:sp>
          <p:nvSpPr>
            <p:cNvPr id="20" name="TextBox 19">
              <a:extLst>
                <a:ext uri="{FF2B5EF4-FFF2-40B4-BE49-F238E27FC236}">
                  <a16:creationId xmlns="" xmlns:a16="http://schemas.microsoft.com/office/drawing/2014/main" id="{3D424D89-3CD6-48F4-AF88-573F138D916F}"/>
                </a:ext>
              </a:extLst>
            </p:cNvPr>
            <p:cNvSpPr txBox="1"/>
            <p:nvPr/>
          </p:nvSpPr>
          <p:spPr>
            <a:xfrm>
              <a:off x="785198" y="492951"/>
              <a:ext cx="9427606" cy="98653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83061" tIns="60960" rIns="60960" bIns="60960" numCol="1" spcCol="1270" anchor="ctr" anchorCtr="0">
              <a:noAutofit/>
            </a:bodyPr>
            <a:lstStyle/>
            <a:p>
              <a:pPr lvl="0" defTabSz="1066800">
                <a:lnSpc>
                  <a:spcPct val="90000"/>
                </a:lnSpc>
                <a:spcBef>
                  <a:spcPct val="0"/>
                </a:spcBef>
                <a:spcAft>
                  <a:spcPct val="35000"/>
                </a:spcAft>
              </a:pPr>
              <a:r>
                <a:rPr lang="ru-RU" sz="2400" b="1" dirty="0">
                  <a:latin typeface="Cambria" panose="02040503050406030204" pitchFamily="18" charset="0"/>
                </a:rPr>
                <a:t>ЗАЩИТА ГОСУДАРСТВЕННЫХ СЛУЖАЩИХ</a:t>
              </a:r>
              <a:endParaRPr lang="ru-RU" sz="2400" kern="1200" dirty="0"/>
            </a:p>
          </p:txBody>
        </p:sp>
      </p:grpSp>
      <p:grpSp>
        <p:nvGrpSpPr>
          <p:cNvPr id="10" name="Группа 9">
            <a:extLst>
              <a:ext uri="{FF2B5EF4-FFF2-40B4-BE49-F238E27FC236}">
                <a16:creationId xmlns="" xmlns:a16="http://schemas.microsoft.com/office/drawing/2014/main" id="{464D4C5A-124F-40FE-84F1-16C4FF2B5069}"/>
              </a:ext>
            </a:extLst>
          </p:cNvPr>
          <p:cNvGrpSpPr/>
          <p:nvPr/>
        </p:nvGrpSpPr>
        <p:grpSpPr>
          <a:xfrm>
            <a:off x="5528324" y="660222"/>
            <a:ext cx="10121916" cy="986533"/>
            <a:chOff x="738060" y="492951"/>
            <a:chExt cx="9521882" cy="986533"/>
          </a:xfrm>
        </p:grpSpPr>
        <p:sp>
          <p:nvSpPr>
            <p:cNvPr id="11" name="Прямоугольник 10">
              <a:extLst>
                <a:ext uri="{FF2B5EF4-FFF2-40B4-BE49-F238E27FC236}">
                  <a16:creationId xmlns="" xmlns:a16="http://schemas.microsoft.com/office/drawing/2014/main" id="{629DD2DC-9F3D-4CE2-8F0E-1D92F02290F0}"/>
                </a:ext>
              </a:extLst>
            </p:cNvPr>
            <p:cNvSpPr/>
            <p:nvPr/>
          </p:nvSpPr>
          <p:spPr>
            <a:xfrm>
              <a:off x="738060" y="492951"/>
              <a:ext cx="9521882" cy="986533"/>
            </a:xfrm>
            <a:prstGeom prst="rect">
              <a:avLst/>
            </a:prstGeom>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sp>
        <p:sp>
          <p:nvSpPr>
            <p:cNvPr id="12" name="TextBox 11">
              <a:extLst>
                <a:ext uri="{FF2B5EF4-FFF2-40B4-BE49-F238E27FC236}">
                  <a16:creationId xmlns="" xmlns:a16="http://schemas.microsoft.com/office/drawing/2014/main" id="{8FBEBC85-4764-4DB4-BFB3-5F95A8867A4D}"/>
                </a:ext>
              </a:extLst>
            </p:cNvPr>
            <p:cNvSpPr txBox="1"/>
            <p:nvPr/>
          </p:nvSpPr>
          <p:spPr>
            <a:xfrm>
              <a:off x="738060" y="492951"/>
              <a:ext cx="9521882" cy="98653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83061" tIns="60960" rIns="60960" bIns="60960" numCol="1" spcCol="1270" anchor="ctr" anchorCtr="0">
              <a:noAutofit/>
            </a:bodyPr>
            <a:lstStyle/>
            <a:p>
              <a:pPr lvl="0" defTabSz="1066800">
                <a:lnSpc>
                  <a:spcPct val="90000"/>
                </a:lnSpc>
                <a:spcBef>
                  <a:spcPct val="0"/>
                </a:spcBef>
                <a:spcAft>
                  <a:spcPct val="35000"/>
                </a:spcAft>
              </a:pPr>
              <a:r>
                <a:rPr lang="ru-RU" sz="2400" b="1" kern="1200" dirty="0">
                  <a:latin typeface="Cambria" panose="02040503050406030204" pitchFamily="18" charset="0"/>
                </a:rPr>
                <a:t>   </a:t>
              </a:r>
              <a:r>
                <a:rPr lang="ru-RU" sz="2400" b="1" dirty="0">
                  <a:latin typeface="Cambria" panose="02040503050406030204" pitchFamily="18" charset="0"/>
                </a:rPr>
                <a:t>ЭТИКА, ЛИДЕРСКОЕ МЫШЛЕНИЕ РУКОВОДИТЕЛЯ</a:t>
              </a:r>
              <a:endParaRPr lang="ru-RU" sz="2400" kern="1200" dirty="0"/>
            </a:p>
          </p:txBody>
        </p:sp>
      </p:grpSp>
      <p:graphicFrame>
        <p:nvGraphicFramePr>
          <p:cNvPr id="2" name="Схема 1">
            <a:extLst>
              <a:ext uri="{FF2B5EF4-FFF2-40B4-BE49-F238E27FC236}">
                <a16:creationId xmlns="" xmlns:a16="http://schemas.microsoft.com/office/drawing/2014/main" id="{EF1D94BE-8019-4961-81ED-6019BF1F64F6}"/>
              </a:ext>
            </a:extLst>
          </p:cNvPr>
          <p:cNvGraphicFramePr/>
          <p:nvPr>
            <p:extLst>
              <p:ext uri="{D42A27DB-BD31-4B8C-83A1-F6EECF244321}">
                <p14:modId xmlns="" xmlns:p14="http://schemas.microsoft.com/office/powerpoint/2010/main" val="3427596898"/>
              </p:ext>
            </p:extLst>
          </p:nvPr>
        </p:nvGraphicFramePr>
        <p:xfrm>
          <a:off x="5509274" y="1394425"/>
          <a:ext cx="10375553" cy="788974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Овал 2">
            <a:extLst>
              <a:ext uri="{FF2B5EF4-FFF2-40B4-BE49-F238E27FC236}">
                <a16:creationId xmlns="" xmlns:a16="http://schemas.microsoft.com/office/drawing/2014/main" id="{77BFD3B7-6917-4EC5-8448-BBA98C840668}"/>
              </a:ext>
            </a:extLst>
          </p:cNvPr>
          <p:cNvSpPr/>
          <p:nvPr/>
        </p:nvSpPr>
        <p:spPr>
          <a:xfrm>
            <a:off x="0" y="3470275"/>
            <a:ext cx="6172200" cy="3509444"/>
          </a:xfrm>
          <a:prstGeom prst="ellipse">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ru-RU" sz="2702" b="1" dirty="0">
                <a:latin typeface="Cambria" panose="02040503050406030204" pitchFamily="18" charset="0"/>
              </a:rPr>
              <a:t>ФОРМИРОВАНИЕ КУЛЬТУРЫ ДОБРОПОРЯДОЧНОСТИ И АНТИКОРРУПЦИОННОЙ КУЛЬТУРЫ</a:t>
            </a:r>
          </a:p>
        </p:txBody>
      </p:sp>
      <p:sp>
        <p:nvSpPr>
          <p:cNvPr id="9" name="Овал 8">
            <a:extLst>
              <a:ext uri="{FF2B5EF4-FFF2-40B4-BE49-F238E27FC236}">
                <a16:creationId xmlns="" xmlns:a16="http://schemas.microsoft.com/office/drawing/2014/main" id="{D1ED4686-083F-4B63-940D-F101F7933852}"/>
              </a:ext>
            </a:extLst>
          </p:cNvPr>
          <p:cNvSpPr/>
          <p:nvPr/>
        </p:nvSpPr>
        <p:spPr>
          <a:xfrm>
            <a:off x="5132185" y="429174"/>
            <a:ext cx="1233166" cy="1233166"/>
          </a:xfrm>
          <a:prstGeom prst="ellipse">
            <a:avLst/>
          </a:prstGeom>
        </p:spPr>
        <p:style>
          <a:lnRef idx="2">
            <a:schemeClr val="dk2">
              <a:hueOff val="0"/>
              <a:satOff val="0"/>
              <a:lumOff val="0"/>
              <a:alphaOff val="0"/>
            </a:schemeClr>
          </a:lnRef>
          <a:fillRef idx="1">
            <a:schemeClr val="lt2">
              <a:hueOff val="0"/>
              <a:satOff val="0"/>
              <a:lumOff val="0"/>
              <a:alphaOff val="0"/>
            </a:schemeClr>
          </a:fillRef>
          <a:effectRef idx="0">
            <a:schemeClr val="lt2">
              <a:hueOff val="0"/>
              <a:satOff val="0"/>
              <a:lumOff val="0"/>
              <a:alphaOff val="0"/>
            </a:schemeClr>
          </a:effectRef>
          <a:fontRef idx="minor">
            <a:schemeClr val="dk1">
              <a:hueOff val="0"/>
              <a:satOff val="0"/>
              <a:lumOff val="0"/>
              <a:alphaOff val="0"/>
            </a:schemeClr>
          </a:fontRef>
        </p:style>
        <p:txBody>
          <a:bodyPr/>
          <a:lstStyle/>
          <a:p>
            <a:pPr algn="ctr"/>
            <a:r>
              <a:rPr lang="ru-RU" sz="4000" dirty="0">
                <a:latin typeface="Cambria" panose="02040503050406030204" pitchFamily="18" charset="0"/>
              </a:rPr>
              <a:t>2.1</a:t>
            </a:r>
            <a:r>
              <a:rPr lang="ru-RU" sz="4000" dirty="0"/>
              <a:t>.</a:t>
            </a:r>
          </a:p>
        </p:txBody>
      </p:sp>
      <p:sp>
        <p:nvSpPr>
          <p:cNvPr id="17" name="Овал 16">
            <a:extLst>
              <a:ext uri="{FF2B5EF4-FFF2-40B4-BE49-F238E27FC236}">
                <a16:creationId xmlns="" xmlns:a16="http://schemas.microsoft.com/office/drawing/2014/main" id="{F164FDA3-D022-4713-9555-B90735107E1D}"/>
              </a:ext>
            </a:extLst>
          </p:cNvPr>
          <p:cNvSpPr/>
          <p:nvPr/>
        </p:nvSpPr>
        <p:spPr>
          <a:xfrm>
            <a:off x="4484906" y="8785205"/>
            <a:ext cx="1233166" cy="1233166"/>
          </a:xfrm>
          <a:prstGeom prst="ellipse">
            <a:avLst/>
          </a:prstGeom>
        </p:spPr>
        <p:style>
          <a:lnRef idx="2">
            <a:schemeClr val="dk2">
              <a:hueOff val="0"/>
              <a:satOff val="0"/>
              <a:lumOff val="0"/>
              <a:alphaOff val="0"/>
            </a:schemeClr>
          </a:lnRef>
          <a:fillRef idx="1">
            <a:schemeClr val="lt2">
              <a:hueOff val="0"/>
              <a:satOff val="0"/>
              <a:lumOff val="0"/>
              <a:alphaOff val="0"/>
            </a:schemeClr>
          </a:fillRef>
          <a:effectRef idx="0">
            <a:schemeClr val="lt2">
              <a:hueOff val="0"/>
              <a:satOff val="0"/>
              <a:lumOff val="0"/>
              <a:alphaOff val="0"/>
            </a:schemeClr>
          </a:effectRef>
          <a:fontRef idx="minor">
            <a:schemeClr val="dk1">
              <a:hueOff val="0"/>
              <a:satOff val="0"/>
              <a:lumOff val="0"/>
              <a:alphaOff val="0"/>
            </a:schemeClr>
          </a:fontRef>
        </p:style>
        <p:txBody>
          <a:bodyPr/>
          <a:lstStyle/>
          <a:p>
            <a:r>
              <a:rPr lang="ru-RU" sz="4000" dirty="0">
                <a:latin typeface="Cambria" panose="02040503050406030204" pitchFamily="18" charset="0"/>
              </a:rPr>
              <a:t>2.7</a:t>
            </a:r>
          </a:p>
        </p:txBody>
      </p:sp>
      <p:sp>
        <p:nvSpPr>
          <p:cNvPr id="21" name="Овал 20">
            <a:extLst>
              <a:ext uri="{FF2B5EF4-FFF2-40B4-BE49-F238E27FC236}">
                <a16:creationId xmlns="" xmlns:a16="http://schemas.microsoft.com/office/drawing/2014/main" id="{A6315B1C-E621-406D-AA08-C49EFE938EEA}"/>
              </a:ext>
            </a:extLst>
          </p:cNvPr>
          <p:cNvSpPr/>
          <p:nvPr/>
        </p:nvSpPr>
        <p:spPr>
          <a:xfrm>
            <a:off x="5748768" y="1677924"/>
            <a:ext cx="1233166" cy="1233166"/>
          </a:xfrm>
          <a:prstGeom prst="ellipse">
            <a:avLst/>
          </a:prstGeom>
        </p:spPr>
        <p:style>
          <a:lnRef idx="2">
            <a:schemeClr val="dk2">
              <a:hueOff val="0"/>
              <a:satOff val="0"/>
              <a:lumOff val="0"/>
              <a:alphaOff val="0"/>
            </a:schemeClr>
          </a:lnRef>
          <a:fillRef idx="1">
            <a:schemeClr val="lt2">
              <a:hueOff val="0"/>
              <a:satOff val="0"/>
              <a:lumOff val="0"/>
              <a:alphaOff val="0"/>
            </a:schemeClr>
          </a:fillRef>
          <a:effectRef idx="0">
            <a:schemeClr val="lt2">
              <a:hueOff val="0"/>
              <a:satOff val="0"/>
              <a:lumOff val="0"/>
              <a:alphaOff val="0"/>
            </a:schemeClr>
          </a:effectRef>
          <a:fontRef idx="minor">
            <a:schemeClr val="dk1">
              <a:hueOff val="0"/>
              <a:satOff val="0"/>
              <a:lumOff val="0"/>
              <a:alphaOff val="0"/>
            </a:schemeClr>
          </a:fontRef>
        </p:style>
        <p:txBody>
          <a:bodyPr/>
          <a:lstStyle/>
          <a:p>
            <a:pPr algn="ctr"/>
            <a:r>
              <a:rPr lang="ru-RU" sz="4000" dirty="0">
                <a:latin typeface="Cambria" panose="02040503050406030204" pitchFamily="18" charset="0"/>
              </a:rPr>
              <a:t>2.2</a:t>
            </a:r>
            <a:r>
              <a:rPr lang="ru-RU" sz="4000" dirty="0"/>
              <a:t>.</a:t>
            </a:r>
          </a:p>
        </p:txBody>
      </p:sp>
      <p:sp>
        <p:nvSpPr>
          <p:cNvPr id="22" name="Овал 21">
            <a:extLst>
              <a:ext uri="{FF2B5EF4-FFF2-40B4-BE49-F238E27FC236}">
                <a16:creationId xmlns="" xmlns:a16="http://schemas.microsoft.com/office/drawing/2014/main" id="{67E15857-6E77-4FCE-847B-94F761906912}"/>
              </a:ext>
            </a:extLst>
          </p:cNvPr>
          <p:cNvSpPr/>
          <p:nvPr/>
        </p:nvSpPr>
        <p:spPr>
          <a:xfrm>
            <a:off x="6516491" y="3242104"/>
            <a:ext cx="1233166" cy="1233166"/>
          </a:xfrm>
          <a:prstGeom prst="ellipse">
            <a:avLst/>
          </a:prstGeom>
        </p:spPr>
        <p:style>
          <a:lnRef idx="2">
            <a:schemeClr val="dk2">
              <a:hueOff val="0"/>
              <a:satOff val="0"/>
              <a:lumOff val="0"/>
              <a:alphaOff val="0"/>
            </a:schemeClr>
          </a:lnRef>
          <a:fillRef idx="1">
            <a:schemeClr val="lt2">
              <a:hueOff val="0"/>
              <a:satOff val="0"/>
              <a:lumOff val="0"/>
              <a:alphaOff val="0"/>
            </a:schemeClr>
          </a:fillRef>
          <a:effectRef idx="0">
            <a:schemeClr val="lt2">
              <a:hueOff val="0"/>
              <a:satOff val="0"/>
              <a:lumOff val="0"/>
              <a:alphaOff val="0"/>
            </a:schemeClr>
          </a:effectRef>
          <a:fontRef idx="minor">
            <a:schemeClr val="dk1">
              <a:hueOff val="0"/>
              <a:satOff val="0"/>
              <a:lumOff val="0"/>
              <a:alphaOff val="0"/>
            </a:schemeClr>
          </a:fontRef>
        </p:style>
        <p:txBody>
          <a:bodyPr/>
          <a:lstStyle/>
          <a:p>
            <a:pPr algn="ctr"/>
            <a:r>
              <a:rPr lang="ru-RU" sz="4000" dirty="0">
                <a:latin typeface="Cambria" panose="02040503050406030204" pitchFamily="18" charset="0"/>
              </a:rPr>
              <a:t>2.3</a:t>
            </a:r>
            <a:r>
              <a:rPr lang="ru-RU" sz="4000" dirty="0"/>
              <a:t>.</a:t>
            </a:r>
          </a:p>
        </p:txBody>
      </p:sp>
      <p:sp>
        <p:nvSpPr>
          <p:cNvPr id="23" name="Овал 22">
            <a:extLst>
              <a:ext uri="{FF2B5EF4-FFF2-40B4-BE49-F238E27FC236}">
                <a16:creationId xmlns="" xmlns:a16="http://schemas.microsoft.com/office/drawing/2014/main" id="{CC0218E6-1C62-443A-B504-6F53A943133C}"/>
              </a:ext>
            </a:extLst>
          </p:cNvPr>
          <p:cNvSpPr/>
          <p:nvPr/>
        </p:nvSpPr>
        <p:spPr>
          <a:xfrm>
            <a:off x="6516491" y="4793784"/>
            <a:ext cx="1233166" cy="1233166"/>
          </a:xfrm>
          <a:prstGeom prst="ellipse">
            <a:avLst/>
          </a:prstGeom>
        </p:spPr>
        <p:style>
          <a:lnRef idx="2">
            <a:schemeClr val="dk2">
              <a:hueOff val="0"/>
              <a:satOff val="0"/>
              <a:lumOff val="0"/>
              <a:alphaOff val="0"/>
            </a:schemeClr>
          </a:lnRef>
          <a:fillRef idx="1">
            <a:schemeClr val="lt2">
              <a:hueOff val="0"/>
              <a:satOff val="0"/>
              <a:lumOff val="0"/>
              <a:alphaOff val="0"/>
            </a:schemeClr>
          </a:fillRef>
          <a:effectRef idx="0">
            <a:schemeClr val="lt2">
              <a:hueOff val="0"/>
              <a:satOff val="0"/>
              <a:lumOff val="0"/>
              <a:alphaOff val="0"/>
            </a:schemeClr>
          </a:effectRef>
          <a:fontRef idx="minor">
            <a:schemeClr val="dk1">
              <a:hueOff val="0"/>
              <a:satOff val="0"/>
              <a:lumOff val="0"/>
              <a:alphaOff val="0"/>
            </a:schemeClr>
          </a:fontRef>
        </p:style>
        <p:txBody>
          <a:bodyPr/>
          <a:lstStyle/>
          <a:p>
            <a:pPr algn="ctr"/>
            <a:r>
              <a:rPr lang="ru-RU" sz="4000" dirty="0">
                <a:latin typeface="Cambria" panose="02040503050406030204" pitchFamily="18" charset="0"/>
              </a:rPr>
              <a:t>2.4</a:t>
            </a:r>
            <a:r>
              <a:rPr lang="ru-RU" sz="4000" dirty="0"/>
              <a:t>.</a:t>
            </a:r>
          </a:p>
        </p:txBody>
      </p:sp>
      <p:sp>
        <p:nvSpPr>
          <p:cNvPr id="24" name="Овал 23">
            <a:extLst>
              <a:ext uri="{FF2B5EF4-FFF2-40B4-BE49-F238E27FC236}">
                <a16:creationId xmlns="" xmlns:a16="http://schemas.microsoft.com/office/drawing/2014/main" id="{3ADBAB85-62D8-4296-A1A3-3B259BE19EA3}"/>
              </a:ext>
            </a:extLst>
          </p:cNvPr>
          <p:cNvSpPr/>
          <p:nvPr/>
        </p:nvSpPr>
        <p:spPr>
          <a:xfrm>
            <a:off x="6172200" y="6162183"/>
            <a:ext cx="1233166" cy="1233166"/>
          </a:xfrm>
          <a:prstGeom prst="ellipse">
            <a:avLst/>
          </a:prstGeom>
        </p:spPr>
        <p:style>
          <a:lnRef idx="2">
            <a:schemeClr val="dk2">
              <a:hueOff val="0"/>
              <a:satOff val="0"/>
              <a:lumOff val="0"/>
              <a:alphaOff val="0"/>
            </a:schemeClr>
          </a:lnRef>
          <a:fillRef idx="1">
            <a:schemeClr val="lt2">
              <a:hueOff val="0"/>
              <a:satOff val="0"/>
              <a:lumOff val="0"/>
              <a:alphaOff val="0"/>
            </a:schemeClr>
          </a:fillRef>
          <a:effectRef idx="0">
            <a:schemeClr val="lt2">
              <a:hueOff val="0"/>
              <a:satOff val="0"/>
              <a:lumOff val="0"/>
              <a:alphaOff val="0"/>
            </a:schemeClr>
          </a:effectRef>
          <a:fontRef idx="minor">
            <a:schemeClr val="dk1">
              <a:hueOff val="0"/>
              <a:satOff val="0"/>
              <a:lumOff val="0"/>
              <a:alphaOff val="0"/>
            </a:schemeClr>
          </a:fontRef>
        </p:style>
        <p:txBody>
          <a:bodyPr/>
          <a:lstStyle/>
          <a:p>
            <a:pPr algn="ctr"/>
            <a:r>
              <a:rPr lang="ru-RU" sz="4000" dirty="0">
                <a:latin typeface="Cambria" panose="02040503050406030204" pitchFamily="18" charset="0"/>
              </a:rPr>
              <a:t>2.5</a:t>
            </a:r>
            <a:r>
              <a:rPr lang="ru-RU" sz="4000" dirty="0"/>
              <a:t>.</a:t>
            </a:r>
          </a:p>
        </p:txBody>
      </p:sp>
      <p:sp>
        <p:nvSpPr>
          <p:cNvPr id="25" name="Овал 24">
            <a:extLst>
              <a:ext uri="{FF2B5EF4-FFF2-40B4-BE49-F238E27FC236}">
                <a16:creationId xmlns="" xmlns:a16="http://schemas.microsoft.com/office/drawing/2014/main" id="{8D00DEC2-F295-4A3E-A6BF-85C8F35F9951}"/>
              </a:ext>
            </a:extLst>
          </p:cNvPr>
          <p:cNvSpPr/>
          <p:nvPr/>
        </p:nvSpPr>
        <p:spPr>
          <a:xfrm>
            <a:off x="5699022" y="7533114"/>
            <a:ext cx="1233166" cy="1233166"/>
          </a:xfrm>
          <a:prstGeom prst="ellipse">
            <a:avLst/>
          </a:prstGeom>
        </p:spPr>
        <p:style>
          <a:lnRef idx="2">
            <a:schemeClr val="dk2">
              <a:hueOff val="0"/>
              <a:satOff val="0"/>
              <a:lumOff val="0"/>
              <a:alphaOff val="0"/>
            </a:schemeClr>
          </a:lnRef>
          <a:fillRef idx="1">
            <a:schemeClr val="lt2">
              <a:hueOff val="0"/>
              <a:satOff val="0"/>
              <a:lumOff val="0"/>
              <a:alphaOff val="0"/>
            </a:schemeClr>
          </a:fillRef>
          <a:effectRef idx="0">
            <a:schemeClr val="lt2">
              <a:hueOff val="0"/>
              <a:satOff val="0"/>
              <a:lumOff val="0"/>
              <a:alphaOff val="0"/>
            </a:schemeClr>
          </a:effectRef>
          <a:fontRef idx="minor">
            <a:schemeClr val="dk1">
              <a:hueOff val="0"/>
              <a:satOff val="0"/>
              <a:lumOff val="0"/>
              <a:alphaOff val="0"/>
            </a:schemeClr>
          </a:fontRef>
        </p:style>
        <p:txBody>
          <a:bodyPr/>
          <a:lstStyle/>
          <a:p>
            <a:pPr algn="ctr"/>
            <a:r>
              <a:rPr lang="ru-RU" sz="4000" dirty="0">
                <a:latin typeface="Cambria" panose="02040503050406030204" pitchFamily="18" charset="0"/>
              </a:rPr>
              <a:t>2.6</a:t>
            </a:r>
            <a:r>
              <a:rPr lang="ru-RU" sz="4000" dirty="0"/>
              <a:t>.</a:t>
            </a:r>
          </a:p>
        </p:txBody>
      </p:sp>
    </p:spTree>
    <p:extLst>
      <p:ext uri="{BB962C8B-B14F-4D97-AF65-F5344CB8AC3E}">
        <p14:creationId xmlns="" xmlns:p14="http://schemas.microsoft.com/office/powerpoint/2010/main" val="37928696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Прямоугольник 7"/>
          <p:cNvSpPr/>
          <p:nvPr/>
        </p:nvSpPr>
        <p:spPr>
          <a:xfrm>
            <a:off x="1" y="15798"/>
            <a:ext cx="18288000" cy="1443507"/>
          </a:xfrm>
          <a:prstGeom prst="rect">
            <a:avLst/>
          </a:prstGeom>
        </p:spPr>
        <p:style>
          <a:lnRef idx="0">
            <a:schemeClr val="accent1"/>
          </a:lnRef>
          <a:fillRef idx="3">
            <a:schemeClr val="accent1"/>
          </a:fillRef>
          <a:effectRef idx="3">
            <a:schemeClr val="accent1"/>
          </a:effectRef>
          <a:fontRef idx="minor">
            <a:schemeClr val="lt1"/>
          </a:fontRef>
        </p:style>
        <p:txBody>
          <a:bodyPr vert="horz" lIns="137245" tIns="68622" rIns="137245" bIns="68622" rtlCol="0" anchor="ctr">
            <a:normAutofit fontScale="92500" lnSpcReduction="20000"/>
          </a:bodyPr>
          <a:lstStyle/>
          <a:p>
            <a:pPr algn="ctr">
              <a:lnSpc>
                <a:spcPct val="90000"/>
              </a:lnSpc>
              <a:spcBef>
                <a:spcPct val="0"/>
              </a:spcBef>
              <a:spcAft>
                <a:spcPts val="901"/>
              </a:spcAft>
            </a:pPr>
            <a:endParaRPr lang="ru-RU" sz="2702" b="1" dirty="0">
              <a:solidFill>
                <a:schemeClr val="tx1"/>
              </a:solidFill>
              <a:latin typeface="+mj-lt"/>
              <a:ea typeface="+mj-ea"/>
              <a:cs typeface="+mj-cs"/>
            </a:endParaRPr>
          </a:p>
          <a:p>
            <a:pPr algn="ctr">
              <a:lnSpc>
                <a:spcPct val="90000"/>
              </a:lnSpc>
              <a:spcBef>
                <a:spcPct val="0"/>
              </a:spcBef>
              <a:spcAft>
                <a:spcPts val="901"/>
              </a:spcAft>
            </a:pPr>
            <a:endParaRPr lang="ru-RU" sz="2702" b="1" dirty="0">
              <a:solidFill>
                <a:schemeClr val="tx1"/>
              </a:solidFill>
              <a:latin typeface="+mj-lt"/>
              <a:ea typeface="+mj-ea"/>
              <a:cs typeface="+mj-cs"/>
            </a:endParaRPr>
          </a:p>
          <a:p>
            <a:pPr algn="ctr">
              <a:lnSpc>
                <a:spcPct val="90000"/>
              </a:lnSpc>
              <a:spcBef>
                <a:spcPct val="0"/>
              </a:spcBef>
              <a:spcAft>
                <a:spcPts val="901"/>
              </a:spcAft>
            </a:pPr>
            <a:r>
              <a:rPr lang="ru-RU" sz="3452" b="1" dirty="0">
                <a:solidFill>
                  <a:schemeClr val="bg1"/>
                </a:solidFill>
                <a:latin typeface="Cambria" panose="02040503050406030204" pitchFamily="18" charset="0"/>
                <a:ea typeface="+mj-ea"/>
                <a:cs typeface="+mj-cs"/>
              </a:rPr>
              <a:t>АКАДЕМИЯ ГОСУДАРСТВЕННОГО УПРАВЛЕНИЯ ПРИ ПРЕЗИДЕНТЕ РЕСПУБЛИКИ КАЗАХСТАН</a:t>
            </a:r>
          </a:p>
          <a:p>
            <a:pPr algn="ctr">
              <a:lnSpc>
                <a:spcPct val="90000"/>
              </a:lnSpc>
              <a:spcBef>
                <a:spcPct val="0"/>
              </a:spcBef>
              <a:spcAft>
                <a:spcPts val="901"/>
              </a:spcAft>
            </a:pPr>
            <a:endParaRPr lang="ru-RU" sz="2852" b="1" dirty="0">
              <a:solidFill>
                <a:schemeClr val="bg1"/>
              </a:solidFill>
              <a:latin typeface="Cambria" panose="02040503050406030204" pitchFamily="18" charset="0"/>
              <a:ea typeface="+mj-ea"/>
              <a:cs typeface="+mj-cs"/>
            </a:endParaRPr>
          </a:p>
          <a:p>
            <a:pPr algn="ctr">
              <a:lnSpc>
                <a:spcPct val="90000"/>
              </a:lnSpc>
              <a:spcBef>
                <a:spcPct val="0"/>
              </a:spcBef>
              <a:spcAft>
                <a:spcPts val="901"/>
              </a:spcAft>
            </a:pPr>
            <a:endParaRPr lang="ru-RU" sz="2702" b="1" dirty="0">
              <a:solidFill>
                <a:schemeClr val="tx1"/>
              </a:solidFill>
              <a:latin typeface="+mj-lt"/>
              <a:ea typeface="+mj-ea"/>
              <a:cs typeface="+mj-cs"/>
            </a:endParaRPr>
          </a:p>
        </p:txBody>
      </p:sp>
      <p:sp>
        <p:nvSpPr>
          <p:cNvPr id="14" name="Content Placeholder 3">
            <a:extLst>
              <a:ext uri="{FF2B5EF4-FFF2-40B4-BE49-F238E27FC236}">
                <a16:creationId xmlns="" xmlns:a16="http://schemas.microsoft.com/office/drawing/2014/main" id="{8D83931D-F7BC-4BCD-B8EA-91B847C08BE8}"/>
              </a:ext>
            </a:extLst>
          </p:cNvPr>
          <p:cNvSpPr>
            <a:spLocks noGrp="1"/>
          </p:cNvSpPr>
          <p:nvPr>
            <p:ph sz="half" idx="1"/>
          </p:nvPr>
        </p:nvSpPr>
        <p:spPr>
          <a:xfrm>
            <a:off x="909879" y="2401783"/>
            <a:ext cx="6633921" cy="7240692"/>
          </a:xfrm>
        </p:spPr>
        <p:txBody>
          <a:bodyPr vert="horz" lIns="137245" tIns="68622" rIns="137245" bIns="68622" rtlCol="0">
            <a:normAutofit/>
          </a:bodyPr>
          <a:lstStyle/>
          <a:p>
            <a:pPr>
              <a:lnSpc>
                <a:spcPct val="90000"/>
              </a:lnSpc>
            </a:pPr>
            <a:endParaRPr lang="ru-RU" sz="3602" b="1" dirty="0"/>
          </a:p>
          <a:p>
            <a:pPr marL="0" indent="0" algn="ctr">
              <a:spcBef>
                <a:spcPts val="0"/>
              </a:spcBef>
              <a:buNone/>
            </a:pPr>
            <a:r>
              <a:rPr lang="ru-RU" sz="2702" b="1" dirty="0">
                <a:latin typeface="Cambria" panose="02040503050406030204" pitchFamily="18" charset="0"/>
              </a:rPr>
              <a:t>ЭТИЧЕСКИЙ КОДЕКС ГОСУДАРСТВЕННЫХ СЛУЖАЩИХ </a:t>
            </a:r>
          </a:p>
          <a:p>
            <a:pPr marL="0" indent="0" algn="ctr">
              <a:spcBef>
                <a:spcPts val="0"/>
              </a:spcBef>
              <a:buNone/>
            </a:pPr>
            <a:r>
              <a:rPr lang="ru-RU" sz="2702" b="1" dirty="0">
                <a:latin typeface="Cambria" panose="02040503050406030204" pitchFamily="18" charset="0"/>
              </a:rPr>
              <a:t>РЕСПУБЛИКИ КАЗАХСТАН</a:t>
            </a:r>
          </a:p>
          <a:p>
            <a:pPr marL="0" indent="0" algn="ctr">
              <a:spcBef>
                <a:spcPts val="0"/>
              </a:spcBef>
              <a:buNone/>
            </a:pPr>
            <a:r>
              <a:rPr lang="ru-RU" sz="2702" dirty="0">
                <a:solidFill>
                  <a:srgbClr val="FF0000"/>
                </a:solidFill>
                <a:latin typeface="Cambria" panose="02040503050406030204" pitchFamily="18" charset="0"/>
              </a:rPr>
              <a:t>(в новой редакции)</a:t>
            </a:r>
          </a:p>
          <a:p>
            <a:pPr>
              <a:spcBef>
                <a:spcPts val="0"/>
              </a:spcBef>
            </a:pPr>
            <a:endParaRPr lang="ru-RU" sz="3602" b="1" dirty="0"/>
          </a:p>
          <a:p>
            <a:pPr marL="0" indent="0" algn="ctr">
              <a:spcBef>
                <a:spcPts val="0"/>
              </a:spcBef>
              <a:buNone/>
            </a:pPr>
            <a:endParaRPr lang="ru-RU" sz="2702" b="1" dirty="0">
              <a:latin typeface="Cambria" panose="02040503050406030204" pitchFamily="18" charset="0"/>
            </a:endParaRPr>
          </a:p>
          <a:p>
            <a:pPr marL="0" indent="0" algn="ctr">
              <a:spcBef>
                <a:spcPts val="0"/>
              </a:spcBef>
              <a:buNone/>
            </a:pPr>
            <a:endParaRPr lang="ru-RU" sz="2702" b="1" dirty="0">
              <a:latin typeface="Cambria" panose="02040503050406030204" pitchFamily="18" charset="0"/>
            </a:endParaRPr>
          </a:p>
          <a:p>
            <a:pPr marL="0" indent="0" algn="ctr">
              <a:spcBef>
                <a:spcPts val="0"/>
              </a:spcBef>
              <a:buNone/>
            </a:pPr>
            <a:endParaRPr lang="ru-RU" sz="2702" b="1" dirty="0">
              <a:latin typeface="Cambria" panose="02040503050406030204" pitchFamily="18" charset="0"/>
            </a:endParaRPr>
          </a:p>
          <a:p>
            <a:pPr marL="0" indent="0" algn="ctr">
              <a:spcBef>
                <a:spcPts val="0"/>
              </a:spcBef>
              <a:buNone/>
            </a:pPr>
            <a:endParaRPr lang="ru-RU" sz="2702" b="1" dirty="0">
              <a:latin typeface="Cambria" panose="02040503050406030204" pitchFamily="18" charset="0"/>
            </a:endParaRPr>
          </a:p>
          <a:p>
            <a:pPr marL="0" indent="0" algn="ctr">
              <a:spcBef>
                <a:spcPts val="0"/>
              </a:spcBef>
              <a:buNone/>
            </a:pPr>
            <a:endParaRPr lang="ru-RU" sz="2702" b="1" dirty="0">
              <a:latin typeface="Cambria" panose="02040503050406030204" pitchFamily="18" charset="0"/>
            </a:endParaRPr>
          </a:p>
          <a:p>
            <a:pPr marL="0" indent="0" algn="ctr">
              <a:spcBef>
                <a:spcPts val="0"/>
              </a:spcBef>
              <a:buNone/>
            </a:pPr>
            <a:r>
              <a:rPr lang="ru-RU" sz="2702" dirty="0">
                <a:latin typeface="Cambria" panose="02040503050406030204" pitchFamily="18" charset="0"/>
              </a:rPr>
              <a:t>Указ Президента</a:t>
            </a:r>
          </a:p>
          <a:p>
            <a:pPr marL="0" indent="0" algn="ctr">
              <a:spcBef>
                <a:spcPts val="0"/>
              </a:spcBef>
              <a:buNone/>
            </a:pPr>
            <a:r>
              <a:rPr lang="ru-RU" sz="2702" dirty="0">
                <a:latin typeface="Cambria" panose="02040503050406030204" pitchFamily="18" charset="0"/>
              </a:rPr>
              <a:t>Республики Казахстан </a:t>
            </a:r>
          </a:p>
          <a:p>
            <a:pPr marL="0" indent="0" algn="ctr">
              <a:spcBef>
                <a:spcPts val="0"/>
              </a:spcBef>
              <a:buNone/>
            </a:pPr>
            <a:r>
              <a:rPr lang="ru-RU" sz="2702" dirty="0">
                <a:latin typeface="Cambria" panose="02040503050406030204" pitchFamily="18" charset="0"/>
              </a:rPr>
              <a:t>от 22 февраля 2022 года</a:t>
            </a:r>
          </a:p>
          <a:p>
            <a:pPr marL="0" indent="0" algn="ctr">
              <a:spcBef>
                <a:spcPts val="0"/>
              </a:spcBef>
              <a:buNone/>
            </a:pPr>
            <a:r>
              <a:rPr lang="ru-RU" sz="2702" dirty="0">
                <a:latin typeface="Cambria" panose="02040503050406030204" pitchFamily="18" charset="0"/>
              </a:rPr>
              <a:t>№814</a:t>
            </a:r>
          </a:p>
          <a:p>
            <a:pPr>
              <a:lnSpc>
                <a:spcPct val="90000"/>
              </a:lnSpc>
            </a:pPr>
            <a:endParaRPr lang="ru-RU" sz="3602" dirty="0"/>
          </a:p>
        </p:txBody>
      </p:sp>
      <p:pic>
        <p:nvPicPr>
          <p:cNvPr id="9" name="Рисунок 8" descr="Изображение выглядит как человек, мужчина, внутренний&#10;&#10;Автоматически созданное описание">
            <a:extLst>
              <a:ext uri="{FF2B5EF4-FFF2-40B4-BE49-F238E27FC236}">
                <a16:creationId xmlns="" xmlns:a16="http://schemas.microsoft.com/office/drawing/2014/main" id="{3E57444E-1133-462E-9C04-A4B69FF8EF2A}"/>
              </a:ext>
            </a:extLst>
          </p:cNvPr>
          <p:cNvPicPr>
            <a:picLocks noChangeAspect="1"/>
          </p:cNvPicPr>
          <p:nvPr/>
        </p:nvPicPr>
        <p:blipFill rotWithShape="1">
          <a:blip r:embed="rId2">
            <a:extLst>
              <a:ext uri="{28A0092B-C50C-407E-A947-70E740481C1C}">
                <a14:useLocalDpi xmlns="" xmlns:a14="http://schemas.microsoft.com/office/drawing/2010/main" val="0"/>
              </a:ext>
            </a:extLst>
          </a:blip>
          <a:srcRect l="23542" r="26041" b="-2"/>
          <a:stretch/>
        </p:blipFill>
        <p:spPr>
          <a:xfrm>
            <a:off x="9258371" y="2401783"/>
            <a:ext cx="6210229" cy="6959656"/>
          </a:xfrm>
          <a:prstGeom prst="rect">
            <a:avLst/>
          </a:prstGeom>
          <a:noFill/>
        </p:spPr>
      </p:pic>
      <p:pic>
        <p:nvPicPr>
          <p:cNvPr id="13" name="Рисунок 12" descr="Изображение выглядит как текст&#10;&#10;Автоматически созданное описание">
            <a:extLst>
              <a:ext uri="{FF2B5EF4-FFF2-40B4-BE49-F238E27FC236}">
                <a16:creationId xmlns="" xmlns:a16="http://schemas.microsoft.com/office/drawing/2014/main" id="{DF55F338-5066-4F2F-AD96-BDC05FD41A8D}"/>
              </a:ext>
            </a:extLst>
          </p:cNvPr>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3200400" y="4613275"/>
            <a:ext cx="1945416" cy="2017828"/>
          </a:xfrm>
          <a:prstGeom prst="ellipse">
            <a:avLst/>
          </a:prstGeom>
          <a:ln>
            <a:noFill/>
          </a:ln>
          <a:effectLst>
            <a:softEdge rad="112500"/>
          </a:effectLst>
        </p:spPr>
      </p:pic>
    </p:spTree>
    <p:extLst>
      <p:ext uri="{BB962C8B-B14F-4D97-AF65-F5344CB8AC3E}">
        <p14:creationId xmlns="" xmlns:p14="http://schemas.microsoft.com/office/powerpoint/2010/main" val="20094866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Прямоугольник 7"/>
          <p:cNvSpPr/>
          <p:nvPr/>
        </p:nvSpPr>
        <p:spPr>
          <a:xfrm>
            <a:off x="1" y="0"/>
            <a:ext cx="18288000" cy="1443507"/>
          </a:xfrm>
          <a:prstGeom prst="rect">
            <a:avLst/>
          </a:prstGeom>
        </p:spPr>
        <p:style>
          <a:lnRef idx="0">
            <a:schemeClr val="accent1"/>
          </a:lnRef>
          <a:fillRef idx="3">
            <a:schemeClr val="accent1"/>
          </a:fillRef>
          <a:effectRef idx="3">
            <a:schemeClr val="accent1"/>
          </a:effectRef>
          <a:fontRef idx="minor">
            <a:schemeClr val="lt1"/>
          </a:fontRef>
        </p:style>
        <p:txBody>
          <a:bodyPr vert="horz" lIns="137245" tIns="68622" rIns="137245" bIns="68622" rtlCol="0" anchor="ctr">
            <a:normAutofit fontScale="32500" lnSpcReduction="20000"/>
          </a:bodyPr>
          <a:lstStyle/>
          <a:p>
            <a:pPr algn="ctr">
              <a:lnSpc>
                <a:spcPct val="90000"/>
              </a:lnSpc>
              <a:spcBef>
                <a:spcPct val="0"/>
              </a:spcBef>
              <a:spcAft>
                <a:spcPts val="901"/>
              </a:spcAft>
            </a:pPr>
            <a:endParaRPr lang="ru-RU" sz="2702" b="1" dirty="0">
              <a:solidFill>
                <a:schemeClr val="tx1"/>
              </a:solidFill>
              <a:latin typeface="+mj-lt"/>
              <a:ea typeface="+mj-ea"/>
              <a:cs typeface="+mj-cs"/>
            </a:endParaRPr>
          </a:p>
          <a:p>
            <a:pPr algn="ctr">
              <a:lnSpc>
                <a:spcPct val="90000"/>
              </a:lnSpc>
              <a:spcBef>
                <a:spcPct val="0"/>
              </a:spcBef>
              <a:spcAft>
                <a:spcPts val="901"/>
              </a:spcAft>
            </a:pPr>
            <a:endParaRPr lang="ru-RU" sz="2702" b="1" dirty="0">
              <a:solidFill>
                <a:schemeClr val="tx1"/>
              </a:solidFill>
              <a:latin typeface="+mj-lt"/>
              <a:ea typeface="+mj-ea"/>
              <a:cs typeface="+mj-cs"/>
            </a:endParaRPr>
          </a:p>
          <a:p>
            <a:pPr algn="ctr">
              <a:lnSpc>
                <a:spcPct val="90000"/>
              </a:lnSpc>
              <a:spcBef>
                <a:spcPct val="0"/>
              </a:spcBef>
              <a:spcAft>
                <a:spcPts val="901"/>
              </a:spcAft>
            </a:pPr>
            <a:r>
              <a:rPr lang="ru-RU" sz="9600" b="1" dirty="0">
                <a:solidFill>
                  <a:schemeClr val="bg1"/>
                </a:solidFill>
                <a:latin typeface="Cambria" panose="02040503050406030204" pitchFamily="18" charset="0"/>
              </a:rPr>
              <a:t>АКАДЕМИЯ ГОСУДАРСТВЕННОГО УПРАВЛЕНИЯ ПРИ ПРЕЗИДЕНТЕ РЕСПУБЛИКИ КАЗАХСТАН</a:t>
            </a:r>
          </a:p>
          <a:p>
            <a:pPr algn="ctr">
              <a:lnSpc>
                <a:spcPct val="90000"/>
              </a:lnSpc>
              <a:spcBef>
                <a:spcPct val="0"/>
              </a:spcBef>
              <a:spcAft>
                <a:spcPts val="901"/>
              </a:spcAft>
            </a:pPr>
            <a:endParaRPr lang="ru-RU" sz="2702" b="1" dirty="0">
              <a:solidFill>
                <a:schemeClr val="tx1"/>
              </a:solidFill>
              <a:latin typeface="+mj-lt"/>
              <a:ea typeface="+mj-ea"/>
              <a:cs typeface="+mj-cs"/>
            </a:endParaRPr>
          </a:p>
        </p:txBody>
      </p:sp>
      <p:graphicFrame>
        <p:nvGraphicFramePr>
          <p:cNvPr id="5" name="Схема 4">
            <a:extLst>
              <a:ext uri="{FF2B5EF4-FFF2-40B4-BE49-F238E27FC236}">
                <a16:creationId xmlns="" xmlns:a16="http://schemas.microsoft.com/office/drawing/2014/main" id="{230CC586-3026-4548-AEB5-47154078E83C}"/>
              </a:ext>
            </a:extLst>
          </p:cNvPr>
          <p:cNvGraphicFramePr/>
          <p:nvPr>
            <p:extLst>
              <p:ext uri="{D42A27DB-BD31-4B8C-83A1-F6EECF244321}">
                <p14:modId xmlns="" xmlns:p14="http://schemas.microsoft.com/office/powerpoint/2010/main" val="1840596562"/>
              </p:ext>
            </p:extLst>
          </p:nvPr>
        </p:nvGraphicFramePr>
        <p:xfrm>
          <a:off x="1981200" y="2096794"/>
          <a:ext cx="15163800" cy="73932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 xmlns:p14="http://schemas.microsoft.com/office/powerpoint/2010/main" val="30867654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Прямоугольник 7"/>
          <p:cNvSpPr/>
          <p:nvPr/>
        </p:nvSpPr>
        <p:spPr>
          <a:xfrm>
            <a:off x="2281767" y="0"/>
            <a:ext cx="13724467" cy="1443507"/>
          </a:xfrm>
          <a:prstGeom prst="rect">
            <a:avLst/>
          </a:prstGeom>
        </p:spPr>
        <p:style>
          <a:lnRef idx="0">
            <a:schemeClr val="accent1"/>
          </a:lnRef>
          <a:fillRef idx="3">
            <a:schemeClr val="accent1"/>
          </a:fillRef>
          <a:effectRef idx="3">
            <a:schemeClr val="accent1"/>
          </a:effectRef>
          <a:fontRef idx="minor">
            <a:schemeClr val="lt1"/>
          </a:fontRef>
        </p:style>
        <p:txBody>
          <a:bodyPr vert="horz" lIns="137245" tIns="68622" rIns="137245" bIns="68622" rtlCol="0" anchor="ctr">
            <a:normAutofit fontScale="32500" lnSpcReduction="20000"/>
          </a:bodyPr>
          <a:lstStyle/>
          <a:p>
            <a:pPr algn="ctr">
              <a:lnSpc>
                <a:spcPct val="90000"/>
              </a:lnSpc>
              <a:spcBef>
                <a:spcPct val="0"/>
              </a:spcBef>
              <a:spcAft>
                <a:spcPts val="901"/>
              </a:spcAft>
            </a:pPr>
            <a:endParaRPr lang="ru-RU" sz="2702" b="1" dirty="0">
              <a:solidFill>
                <a:schemeClr val="tx1"/>
              </a:solidFill>
              <a:latin typeface="+mj-lt"/>
              <a:ea typeface="+mj-ea"/>
              <a:cs typeface="+mj-cs"/>
            </a:endParaRPr>
          </a:p>
          <a:p>
            <a:pPr algn="ctr">
              <a:lnSpc>
                <a:spcPct val="90000"/>
              </a:lnSpc>
              <a:spcBef>
                <a:spcPct val="0"/>
              </a:spcBef>
              <a:spcAft>
                <a:spcPts val="901"/>
              </a:spcAft>
            </a:pPr>
            <a:endParaRPr lang="ru-RU" sz="2702" b="1" dirty="0">
              <a:solidFill>
                <a:schemeClr val="tx1"/>
              </a:solidFill>
              <a:latin typeface="+mj-lt"/>
              <a:ea typeface="+mj-ea"/>
              <a:cs typeface="+mj-cs"/>
            </a:endParaRPr>
          </a:p>
          <a:p>
            <a:pPr algn="ctr">
              <a:lnSpc>
                <a:spcPct val="90000"/>
              </a:lnSpc>
              <a:spcBef>
                <a:spcPct val="0"/>
              </a:spcBef>
              <a:spcAft>
                <a:spcPts val="901"/>
              </a:spcAft>
            </a:pPr>
            <a:r>
              <a:rPr lang="ru-RU" sz="9600" b="1" dirty="0">
                <a:solidFill>
                  <a:schemeClr val="bg1"/>
                </a:solidFill>
                <a:latin typeface="Cambria" panose="02040503050406030204" pitchFamily="18" charset="0"/>
              </a:rPr>
              <a:t>АКАДЕМИЯ ГОСУДАРСТВЕННОГО УПРАВЛЕНИЯ ПРИ ПРЕЗИДЕНТЕ РЕСПУБЛИКИ КАЗАХСТАН</a:t>
            </a:r>
          </a:p>
          <a:p>
            <a:pPr algn="ctr">
              <a:lnSpc>
                <a:spcPct val="90000"/>
              </a:lnSpc>
              <a:spcBef>
                <a:spcPct val="0"/>
              </a:spcBef>
              <a:spcAft>
                <a:spcPts val="901"/>
              </a:spcAft>
            </a:pPr>
            <a:endParaRPr lang="ru-RU" sz="2852" b="1" dirty="0">
              <a:solidFill>
                <a:schemeClr val="bg1"/>
              </a:solidFill>
              <a:latin typeface="Cambria" panose="02040503050406030204" pitchFamily="18" charset="0"/>
              <a:ea typeface="+mj-ea"/>
              <a:cs typeface="+mj-cs"/>
            </a:endParaRPr>
          </a:p>
          <a:p>
            <a:pPr algn="ctr">
              <a:lnSpc>
                <a:spcPct val="90000"/>
              </a:lnSpc>
              <a:spcBef>
                <a:spcPct val="0"/>
              </a:spcBef>
              <a:spcAft>
                <a:spcPts val="901"/>
              </a:spcAft>
            </a:pPr>
            <a:endParaRPr lang="ru-RU" sz="2702" b="1" dirty="0">
              <a:solidFill>
                <a:schemeClr val="tx1"/>
              </a:solidFill>
              <a:latin typeface="+mj-lt"/>
              <a:ea typeface="+mj-ea"/>
              <a:cs typeface="+mj-cs"/>
            </a:endParaRPr>
          </a:p>
        </p:txBody>
      </p:sp>
      <p:graphicFrame>
        <p:nvGraphicFramePr>
          <p:cNvPr id="2" name="Схема 1">
            <a:extLst>
              <a:ext uri="{FF2B5EF4-FFF2-40B4-BE49-F238E27FC236}">
                <a16:creationId xmlns="" xmlns:a16="http://schemas.microsoft.com/office/drawing/2014/main" id="{EF1D94BE-8019-4961-81ED-6019BF1F64F6}"/>
              </a:ext>
            </a:extLst>
          </p:cNvPr>
          <p:cNvGraphicFramePr/>
          <p:nvPr>
            <p:extLst>
              <p:ext uri="{D42A27DB-BD31-4B8C-83A1-F6EECF244321}">
                <p14:modId xmlns="" xmlns:p14="http://schemas.microsoft.com/office/powerpoint/2010/main" val="1507271141"/>
              </p:ext>
            </p:extLst>
          </p:nvPr>
        </p:nvGraphicFramePr>
        <p:xfrm>
          <a:off x="5361246" y="2012394"/>
          <a:ext cx="10375553" cy="788974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Овал 2">
            <a:extLst>
              <a:ext uri="{FF2B5EF4-FFF2-40B4-BE49-F238E27FC236}">
                <a16:creationId xmlns="" xmlns:a16="http://schemas.microsoft.com/office/drawing/2014/main" id="{77BFD3B7-6917-4EC5-8448-BBA98C840668}"/>
              </a:ext>
            </a:extLst>
          </p:cNvPr>
          <p:cNvSpPr/>
          <p:nvPr/>
        </p:nvSpPr>
        <p:spPr>
          <a:xfrm>
            <a:off x="2069806" y="3698875"/>
            <a:ext cx="3458518" cy="3280844"/>
          </a:xfrm>
          <a:prstGeom prst="ellipse">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ru-RU" sz="2702" dirty="0">
                <a:latin typeface="Cambria" panose="02040503050406030204" pitchFamily="18" charset="0"/>
              </a:rPr>
              <a:t>СТРУКТУРА ЭТИЧЕСКОГО КОДЕКСА </a:t>
            </a:r>
          </a:p>
        </p:txBody>
      </p:sp>
      <p:sp>
        <p:nvSpPr>
          <p:cNvPr id="14" name="Прямоугольник 13">
            <a:extLst>
              <a:ext uri="{FF2B5EF4-FFF2-40B4-BE49-F238E27FC236}">
                <a16:creationId xmlns="" xmlns:a16="http://schemas.microsoft.com/office/drawing/2014/main" id="{5D35F5C6-A3BA-4AE8-B3AB-FC639C32960A}"/>
              </a:ext>
            </a:extLst>
          </p:cNvPr>
          <p:cNvSpPr/>
          <p:nvPr/>
        </p:nvSpPr>
        <p:spPr>
          <a:xfrm>
            <a:off x="14287369" y="4267614"/>
            <a:ext cx="1362872" cy="422694"/>
          </a:xfrm>
          <a:prstGeom prst="rect">
            <a:avLst/>
          </a:prstGeom>
          <a:solidFill>
            <a:schemeClr val="bg1"/>
          </a:solidFill>
          <a:ln w="57150">
            <a:solidFill>
              <a:srgbClr val="FF0000"/>
            </a:solidFill>
          </a:ln>
          <a:scene3d>
            <a:camera prst="isometricOffAxis1Right"/>
            <a:lightRig rig="threePt" dir="t"/>
          </a:scene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ru-RU" sz="1651" dirty="0">
                <a:solidFill>
                  <a:srgbClr val="FF0000"/>
                </a:solidFill>
                <a:latin typeface="Gungsuh" panose="02030600000101010101" pitchFamily="18" charset="-127"/>
                <a:ea typeface="Gungsuh" panose="02030600000101010101" pitchFamily="18" charset="-127"/>
              </a:rPr>
              <a:t>НОВОЕ</a:t>
            </a:r>
            <a:endParaRPr lang="ru-RU" sz="1651"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Gungsuh" panose="02030600000101010101" pitchFamily="18" charset="-127"/>
              <a:ea typeface="Gungsuh" panose="02030600000101010101" pitchFamily="18" charset="-127"/>
            </a:endParaRPr>
          </a:p>
        </p:txBody>
      </p:sp>
      <p:sp>
        <p:nvSpPr>
          <p:cNvPr id="15" name="Прямоугольник 14">
            <a:extLst>
              <a:ext uri="{FF2B5EF4-FFF2-40B4-BE49-F238E27FC236}">
                <a16:creationId xmlns="" xmlns:a16="http://schemas.microsoft.com/office/drawing/2014/main" id="{4D9FC547-6B1E-48B8-AE8A-E9D633E770FB}"/>
              </a:ext>
            </a:extLst>
          </p:cNvPr>
          <p:cNvSpPr/>
          <p:nvPr/>
        </p:nvSpPr>
        <p:spPr>
          <a:xfrm>
            <a:off x="14287368" y="5745918"/>
            <a:ext cx="1362872" cy="422694"/>
          </a:xfrm>
          <a:prstGeom prst="rect">
            <a:avLst/>
          </a:prstGeom>
          <a:solidFill>
            <a:schemeClr val="bg1"/>
          </a:solidFill>
          <a:ln w="57150">
            <a:solidFill>
              <a:srgbClr val="FF0000"/>
            </a:solidFill>
          </a:ln>
          <a:scene3d>
            <a:camera prst="isometricOffAxis1Right"/>
            <a:lightRig rig="threePt" dir="t"/>
          </a:scene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ru-RU" sz="1651" dirty="0">
                <a:solidFill>
                  <a:srgbClr val="FF0000"/>
                </a:solidFill>
                <a:latin typeface="Gungsuh" panose="02030600000101010101" pitchFamily="18" charset="-127"/>
                <a:ea typeface="Gungsuh" panose="02030600000101010101" pitchFamily="18" charset="-127"/>
              </a:rPr>
              <a:t>НОВОЕ</a:t>
            </a:r>
            <a:endParaRPr lang="ru-RU" sz="1651"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Gungsuh" panose="02030600000101010101" pitchFamily="18" charset="-127"/>
              <a:ea typeface="Gungsuh" panose="02030600000101010101" pitchFamily="18" charset="-127"/>
            </a:endParaRPr>
          </a:p>
        </p:txBody>
      </p:sp>
    </p:spTree>
    <p:extLst>
      <p:ext uri="{BB962C8B-B14F-4D97-AF65-F5344CB8AC3E}">
        <p14:creationId xmlns="" xmlns:p14="http://schemas.microsoft.com/office/powerpoint/2010/main" val="37772100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Таблица 9">
            <a:extLst>
              <a:ext uri="{FF2B5EF4-FFF2-40B4-BE49-F238E27FC236}">
                <a16:creationId xmlns="" xmlns:a16="http://schemas.microsoft.com/office/drawing/2014/main" id="{752687D2-E8F7-5212-06E1-FB6746A79C29}"/>
              </a:ext>
            </a:extLst>
          </p:cNvPr>
          <p:cNvGraphicFramePr>
            <a:graphicFrameLocks noGrp="1"/>
          </p:cNvGraphicFramePr>
          <p:nvPr>
            <p:extLst>
              <p:ext uri="{D42A27DB-BD31-4B8C-83A1-F6EECF244321}">
                <p14:modId xmlns="" xmlns:p14="http://schemas.microsoft.com/office/powerpoint/2010/main" val="2051379808"/>
              </p:ext>
            </p:extLst>
          </p:nvPr>
        </p:nvGraphicFramePr>
        <p:xfrm>
          <a:off x="8153400" y="-10542"/>
          <a:ext cx="8305800" cy="10287001"/>
        </p:xfrm>
        <a:graphic>
          <a:graphicData uri="http://schemas.openxmlformats.org/drawingml/2006/table">
            <a:tbl>
              <a:tblPr firstRow="1" firstCol="1" bandRow="1">
                <a:solidFill>
                  <a:srgbClr val="F2F2F2">
                    <a:alpha val="45098"/>
                  </a:srgbClr>
                </a:solidFill>
                <a:tableStyleId>{5C22544A-7EE6-4342-B048-85BDC9FD1C3A}</a:tableStyleId>
              </a:tblPr>
              <a:tblGrid>
                <a:gridCol w="8305800">
                  <a:extLst>
                    <a:ext uri="{9D8B030D-6E8A-4147-A177-3AD203B41FA5}">
                      <a16:colId xmlns="" xmlns:a16="http://schemas.microsoft.com/office/drawing/2014/main" val="163494730"/>
                    </a:ext>
                  </a:extLst>
                </a:gridCol>
              </a:tblGrid>
              <a:tr h="2956377">
                <a:tc>
                  <a:txBody>
                    <a:bodyPr/>
                    <a:lstStyle/>
                    <a:p>
                      <a:pPr lvl="0" algn="ctr"/>
                      <a:r>
                        <a:rPr lang="ru-RU" sz="6000" b="1" dirty="0">
                          <a:latin typeface="Century Gothic" panose="020B0502020202020204" pitchFamily="34" charset="0"/>
                          <a:cs typeface="Arial" panose="020B0604020202020204" pitchFamily="34" charset="0"/>
                        </a:rPr>
                        <a:t> </a:t>
                      </a:r>
                      <a:r>
                        <a:rPr lang="ru-RU" sz="4400" b="1" dirty="0">
                          <a:latin typeface="Century Gothic" panose="020B0502020202020204" pitchFamily="34" charset="0"/>
                          <a:cs typeface="Arial" panose="020B0604020202020204" pitchFamily="34" charset="0"/>
                        </a:rPr>
                        <a:t>КОМПЕТЕНЦИИ </a:t>
                      </a:r>
                    </a:p>
                    <a:p>
                      <a:pPr lvl="0" algn="ctr"/>
                      <a:r>
                        <a:rPr lang="ru-RU" sz="4400" b="0" dirty="0">
                          <a:latin typeface="Century Gothic" panose="020B0502020202020204" pitchFamily="34" charset="0"/>
                          <a:cs typeface="Arial" panose="020B0604020202020204" pitchFamily="34" charset="0"/>
                        </a:rPr>
                        <a:t>государственного служащего</a:t>
                      </a:r>
                    </a:p>
                  </a:txBody>
                  <a:tcPr marL="170852" marR="102512" marT="139584" marB="102512" anchor="ctr">
                    <a:lnL w="12700" cmpd="sng">
                      <a:noFill/>
                    </a:lnL>
                    <a:lnR w="12700" cmpd="sng">
                      <a:noFill/>
                    </a:lnR>
                    <a:lnT w="19050" cap="flat" cmpd="sng" algn="ctr">
                      <a:noFill/>
                      <a:prstDash val="solid"/>
                    </a:lnT>
                    <a:lnB w="38100" cmpd="sng">
                      <a:noFill/>
                    </a:lnB>
                    <a:solidFill>
                      <a:schemeClr val="accent1">
                        <a:lumMod val="75000"/>
                      </a:schemeClr>
                    </a:solidFill>
                  </a:tcPr>
                </a:tc>
                <a:extLst>
                  <a:ext uri="{0D108BD9-81ED-4DB2-BD59-A6C34878D82A}">
                    <a16:rowId xmlns="" xmlns:a16="http://schemas.microsoft.com/office/drawing/2014/main" val="3836060703"/>
                  </a:ext>
                </a:extLst>
              </a:tr>
              <a:tr h="7330624">
                <a:tc>
                  <a:txBody>
                    <a:bodyPr/>
                    <a:lstStyle/>
                    <a:p>
                      <a:pPr marL="0" lvl="0" indent="0" algn="l">
                        <a:lnSpc>
                          <a:spcPct val="107000"/>
                        </a:lnSpc>
                        <a:buSzPts val="1400"/>
                        <a:buFont typeface="Times New Roman" panose="02020603050405020304" pitchFamily="18" charset="0"/>
                        <a:buNone/>
                      </a:pPr>
                      <a:r>
                        <a:rPr lang="ru-RU" sz="2400" dirty="0">
                          <a:solidFill>
                            <a:schemeClr val="accent2"/>
                          </a:solidFill>
                          <a:latin typeface="+mn-lt"/>
                        </a:rPr>
                        <a:t>ПРОЗРАЧНОСТЬ И ПОДОТЧЕТНОСТЬ</a:t>
                      </a:r>
                    </a:p>
                    <a:p>
                      <a:pPr marL="342900" lvl="0" indent="-342900" algn="l">
                        <a:lnSpc>
                          <a:spcPct val="107000"/>
                        </a:lnSpc>
                        <a:buSzPts val="1400"/>
                        <a:buFont typeface="Wingdings" panose="05000000000000000000" pitchFamily="2" charset="2"/>
                        <a:buChar char="ü"/>
                      </a:pPr>
                      <a:r>
                        <a:rPr lang="ru-RU" sz="2400" b="1" dirty="0">
                          <a:solidFill>
                            <a:schemeClr val="tx1"/>
                          </a:solidFill>
                          <a:latin typeface="+mn-lt"/>
                          <a:sym typeface="Wingdings" panose="05000000000000000000" pitchFamily="2" charset="2"/>
                        </a:rPr>
                        <a:t>Добропорядочность</a:t>
                      </a:r>
                      <a:r>
                        <a:rPr lang="ru-RU" sz="2400" b="0" dirty="0">
                          <a:solidFill>
                            <a:schemeClr val="tx1"/>
                          </a:solidFill>
                          <a:latin typeface="+mn-lt"/>
                          <a:sym typeface="Wingdings" panose="05000000000000000000" pitchFamily="2" charset="2"/>
                        </a:rPr>
                        <a:t> - следование установленным этическим нормам и стандартам, развитие антикоррупционного сознания, укрепление морального «иммунитета» к коррупционным проявлениям.</a:t>
                      </a:r>
                    </a:p>
                    <a:p>
                      <a:pPr marL="342900" lvl="0" indent="-342900" algn="l">
                        <a:lnSpc>
                          <a:spcPct val="107000"/>
                        </a:lnSpc>
                        <a:buSzPts val="1400"/>
                        <a:buFont typeface="Wingdings" panose="05000000000000000000" pitchFamily="2" charset="2"/>
                        <a:buChar char="ü"/>
                      </a:pPr>
                      <a:endParaRPr lang="ru-RU" sz="2400" dirty="0">
                        <a:solidFill>
                          <a:schemeClr val="accent2"/>
                        </a:solidFill>
                        <a:latin typeface="+mn-lt"/>
                        <a:sym typeface="Wingdings" panose="05000000000000000000" pitchFamily="2" charset="2"/>
                      </a:endParaRPr>
                    </a:p>
                    <a:p>
                      <a:pPr marL="0" marR="0" lvl="0" indent="0" algn="l" defTabSz="1028700" rtl="0" eaLnBrk="1" fontAlgn="auto" latinLnBrk="0" hangingPunct="1">
                        <a:lnSpc>
                          <a:spcPct val="107000"/>
                        </a:lnSpc>
                        <a:spcBef>
                          <a:spcPts val="0"/>
                        </a:spcBef>
                        <a:spcAft>
                          <a:spcPts val="0"/>
                        </a:spcAft>
                        <a:buClrTx/>
                        <a:buSzPts val="1400"/>
                        <a:buFont typeface="Wingdings" panose="05000000000000000000" pitchFamily="2" charset="2"/>
                        <a:buNone/>
                        <a:tabLst/>
                        <a:defRPr/>
                      </a:pPr>
                      <a:r>
                        <a:rPr lang="ru-RU" sz="2400" dirty="0">
                          <a:solidFill>
                            <a:schemeClr val="accent2"/>
                          </a:solidFill>
                          <a:latin typeface="+mn-lt"/>
                        </a:rPr>
                        <a:t>ЛИЧНЫЕ КАЧЕСТВА ГОСУДАРСТВЕННОГО СЛУЖАЩЕГО</a:t>
                      </a:r>
                    </a:p>
                    <a:p>
                      <a:pPr marL="0" lvl="0" indent="0" algn="l">
                        <a:lnSpc>
                          <a:spcPct val="107000"/>
                        </a:lnSpc>
                        <a:buSzPts val="1400"/>
                        <a:buFont typeface="Wingdings" panose="05000000000000000000" pitchFamily="2" charset="2"/>
                        <a:buNone/>
                      </a:pPr>
                      <a:r>
                        <a:rPr lang="ru-RU" sz="2400" i="1" dirty="0">
                          <a:solidFill>
                            <a:schemeClr val="tx1"/>
                          </a:solidFill>
                          <a:latin typeface="+mn-lt"/>
                          <a:sym typeface="Wingdings" panose="05000000000000000000" pitchFamily="2" charset="2"/>
                        </a:rPr>
                        <a:t>Ответственность</a:t>
                      </a:r>
                    </a:p>
                    <a:p>
                      <a:pPr marL="342900" lvl="0" indent="-342900" algn="l">
                        <a:lnSpc>
                          <a:spcPct val="107000"/>
                        </a:lnSpc>
                        <a:buSzPts val="1400"/>
                        <a:buFont typeface="Wingdings" panose="05000000000000000000" pitchFamily="2" charset="2"/>
                        <a:buChar char="ü"/>
                      </a:pPr>
                      <a:r>
                        <a:rPr lang="ru-RU" sz="2400" b="0" dirty="0">
                          <a:solidFill>
                            <a:schemeClr val="tx1"/>
                          </a:solidFill>
                          <a:latin typeface="+mn-lt"/>
                          <a:sym typeface="Wingdings" panose="05000000000000000000" pitchFamily="2" charset="2"/>
                        </a:rPr>
                        <a:t>Принятие ответственности за свои действия и результаты</a:t>
                      </a:r>
                    </a:p>
                    <a:p>
                      <a:pPr marL="342900" lvl="0" indent="-342900" algn="l">
                        <a:lnSpc>
                          <a:spcPct val="107000"/>
                        </a:lnSpc>
                        <a:buSzPts val="1400"/>
                        <a:buFont typeface="Wingdings" panose="05000000000000000000" pitchFamily="2" charset="2"/>
                        <a:buChar char="ü"/>
                      </a:pPr>
                      <a:endParaRPr lang="ru-RU" sz="2400" dirty="0">
                        <a:solidFill>
                          <a:schemeClr val="accent2"/>
                        </a:solidFill>
                        <a:latin typeface="+mn-lt"/>
                        <a:sym typeface="Wingdings" panose="05000000000000000000" pitchFamily="2" charset="2"/>
                      </a:endParaRPr>
                    </a:p>
                    <a:p>
                      <a:pPr marL="0" lvl="0" indent="0" algn="l">
                        <a:lnSpc>
                          <a:spcPct val="107000"/>
                        </a:lnSpc>
                        <a:buSzPts val="1400"/>
                        <a:buFont typeface="Wingdings" panose="05000000000000000000" pitchFamily="2" charset="2"/>
                        <a:buNone/>
                      </a:pPr>
                      <a:r>
                        <a:rPr lang="ru-RU" sz="2400" i="1" dirty="0">
                          <a:solidFill>
                            <a:schemeClr val="tx1"/>
                          </a:solidFill>
                          <a:latin typeface="+mn-lt"/>
                          <a:sym typeface="Wingdings" panose="05000000000000000000" pitchFamily="2" charset="2"/>
                        </a:rPr>
                        <a:t>Инициативность</a:t>
                      </a:r>
                    </a:p>
                    <a:p>
                      <a:pPr marL="342900" lvl="0" indent="-342900" algn="l">
                        <a:lnSpc>
                          <a:spcPct val="107000"/>
                        </a:lnSpc>
                        <a:buSzPts val="1400"/>
                        <a:buFont typeface="Wingdings" panose="05000000000000000000" pitchFamily="2" charset="2"/>
                        <a:buChar char="ü"/>
                      </a:pPr>
                      <a:r>
                        <a:rPr lang="ru-RU" sz="2400" b="0" dirty="0">
                          <a:solidFill>
                            <a:schemeClr val="tx1"/>
                          </a:solidFill>
                          <a:latin typeface="+mn-lt"/>
                        </a:rPr>
                        <a:t>выработка и предложение новых идей, выполнение дополнительной работы помимо основных обязанностей</a:t>
                      </a:r>
                      <a:endParaRPr lang="ru-RU" sz="2400" b="0" dirty="0">
                        <a:solidFill>
                          <a:schemeClr val="tx1"/>
                        </a:solidFill>
                        <a:latin typeface="+mn-lt"/>
                        <a:sym typeface="Wingdings" panose="05000000000000000000" pitchFamily="2" charset="2"/>
                      </a:endParaRPr>
                    </a:p>
                    <a:p>
                      <a:pPr marL="342900" lvl="0" indent="-342900" algn="l">
                        <a:lnSpc>
                          <a:spcPct val="107000"/>
                        </a:lnSpc>
                        <a:buSzPts val="1400"/>
                        <a:buFont typeface="Wingdings" panose="05000000000000000000" pitchFamily="2" charset="2"/>
                        <a:buChar char="ü"/>
                      </a:pPr>
                      <a:endParaRPr lang="ru-RU" sz="2400" dirty="0">
                        <a:solidFill>
                          <a:schemeClr val="tx1"/>
                        </a:solidFill>
                        <a:latin typeface="+mn-lt"/>
                        <a:sym typeface="Wingdings" panose="05000000000000000000" pitchFamily="2" charset="2"/>
                      </a:endParaRPr>
                    </a:p>
                    <a:p>
                      <a:pPr marL="0" lvl="0" indent="0" algn="l">
                        <a:lnSpc>
                          <a:spcPct val="107000"/>
                        </a:lnSpc>
                        <a:buSzPts val="1400"/>
                        <a:buFont typeface="Wingdings" panose="05000000000000000000" pitchFamily="2" charset="2"/>
                        <a:buNone/>
                      </a:pPr>
                      <a:r>
                        <a:rPr lang="ru-RU" sz="2400" i="1" dirty="0">
                          <a:solidFill>
                            <a:schemeClr val="tx1"/>
                          </a:solidFill>
                          <a:latin typeface="+mn-lt"/>
                        </a:rPr>
                        <a:t>Стрессоустойчивость</a:t>
                      </a:r>
                      <a:endParaRPr lang="ru-RU" sz="2400" i="1" dirty="0">
                        <a:solidFill>
                          <a:schemeClr val="tx1"/>
                        </a:solidFill>
                        <a:latin typeface="+mn-lt"/>
                        <a:sym typeface="Wingdings" panose="05000000000000000000" pitchFamily="2" charset="2"/>
                      </a:endParaRPr>
                    </a:p>
                    <a:p>
                      <a:pPr marL="0" lvl="0" indent="0" algn="l">
                        <a:lnSpc>
                          <a:spcPct val="107000"/>
                        </a:lnSpc>
                        <a:buSzPts val="1400"/>
                        <a:buFont typeface="Times New Roman" panose="02020603050405020304" pitchFamily="18" charset="0"/>
                        <a:buNone/>
                      </a:pPr>
                      <a:r>
                        <a:rPr lang="ru-RU" sz="2400" b="0" dirty="0">
                          <a:solidFill>
                            <a:schemeClr val="tx1"/>
                          </a:solidFill>
                          <a:latin typeface="+mn-lt"/>
                          <a:sym typeface="Wingdings" panose="05000000000000000000" pitchFamily="2" charset="2"/>
                        </a:rPr>
                        <a:t></a:t>
                      </a:r>
                      <a:r>
                        <a:rPr lang="ru-RU" sz="2400" b="0" dirty="0">
                          <a:solidFill>
                            <a:schemeClr val="tx1"/>
                          </a:solidFill>
                          <a:latin typeface="+mn-lt"/>
                        </a:rPr>
                        <a:t>проявление сдержанности в ответ на критику и в случае ее обоснованности принятие мер по устранению недостатков</a:t>
                      </a:r>
                      <a:endParaRPr lang="ru-RU" sz="2400" b="0" cap="none" spc="0" dirty="0">
                        <a:solidFill>
                          <a:schemeClr val="tx1"/>
                        </a:solidFill>
                        <a:effectLst/>
                        <a:latin typeface="+mn-lt"/>
                      </a:endParaRPr>
                    </a:p>
                  </a:txBody>
                  <a:tcPr marL="170852" marR="102512" marT="139584" marB="102512">
                    <a:lnL w="12700" cmpd="sng">
                      <a:noFill/>
                      <a:prstDash val="solid"/>
                    </a:lnL>
                    <a:lnR w="12700" cmpd="sng">
                      <a:noFill/>
                      <a:prstDash val="solid"/>
                    </a:lnR>
                    <a:lnT w="38100" cmpd="sng">
                      <a:noFill/>
                    </a:lnT>
                    <a:lnB w="12700" cmpd="sng">
                      <a:noFill/>
                      <a:prstDash val="solid"/>
                    </a:lnB>
                    <a:solidFill>
                      <a:schemeClr val="bg1"/>
                    </a:solidFill>
                  </a:tcPr>
                </a:tc>
                <a:extLst>
                  <a:ext uri="{0D108BD9-81ED-4DB2-BD59-A6C34878D82A}">
                    <a16:rowId xmlns="" xmlns:a16="http://schemas.microsoft.com/office/drawing/2014/main" val="1609337905"/>
                  </a:ext>
                </a:extLst>
              </a:tr>
            </a:tbl>
          </a:graphicData>
        </a:graphic>
      </p:graphicFrame>
      <p:sp>
        <p:nvSpPr>
          <p:cNvPr id="2" name="Прямоугольник 1">
            <a:extLst>
              <a:ext uri="{FF2B5EF4-FFF2-40B4-BE49-F238E27FC236}">
                <a16:creationId xmlns="" xmlns:a16="http://schemas.microsoft.com/office/drawing/2014/main" id="{F29D2FC4-38D2-D8F6-63AA-9A64B625B4B0}"/>
              </a:ext>
            </a:extLst>
          </p:cNvPr>
          <p:cNvSpPr/>
          <p:nvPr/>
        </p:nvSpPr>
        <p:spPr>
          <a:xfrm>
            <a:off x="1" y="3175"/>
            <a:ext cx="7832222" cy="10287000"/>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ru-RU" sz="2700" b="1" dirty="0">
                <a:solidFill>
                  <a:prstClr val="white"/>
                </a:solidFill>
                <a:latin typeface="Century Gothic" panose="020B0502020202020204" pitchFamily="34" charset="0"/>
                <a:cs typeface="Arial" panose="020B0604020202020204" pitchFamily="34" charset="0"/>
              </a:rPr>
              <a:t>        </a:t>
            </a:r>
            <a:r>
              <a:rPr lang="ru-RU" sz="6000" b="1" dirty="0">
                <a:solidFill>
                  <a:prstClr val="white"/>
                </a:solidFill>
                <a:latin typeface="Cambria" panose="02040503050406030204" pitchFamily="18" charset="0"/>
                <a:ea typeface="Cambria" panose="02040503050406030204" pitchFamily="18" charset="0"/>
                <a:cs typeface="Arial" panose="020B0604020202020204" pitchFamily="34" charset="0"/>
              </a:rPr>
              <a:t>КОМПЕТЕНЦИИ </a:t>
            </a:r>
          </a:p>
          <a:p>
            <a:pPr algn="ctr" defTabSz="1371600"/>
            <a:r>
              <a:rPr lang="ru-RU" sz="6000" b="1" dirty="0">
                <a:solidFill>
                  <a:prstClr val="white"/>
                </a:solidFill>
                <a:latin typeface="Cambria" panose="02040503050406030204" pitchFamily="18" charset="0"/>
                <a:ea typeface="Cambria" panose="02040503050406030204" pitchFamily="18" charset="0"/>
                <a:cs typeface="Arial" panose="020B0604020202020204" pitchFamily="34" charset="0"/>
              </a:rPr>
              <a:t>служащего</a:t>
            </a:r>
          </a:p>
          <a:p>
            <a:pPr defTabSz="1371600"/>
            <a:endParaRPr lang="ru-RU" sz="2700" b="1" dirty="0">
              <a:solidFill>
                <a:prstClr val="white"/>
              </a:solidFill>
              <a:latin typeface="Century Gothic" panose="020B0502020202020204" pitchFamily="34" charset="0"/>
              <a:cs typeface="Arial" panose="020B0604020202020204" pitchFamily="34" charset="0"/>
            </a:endParaRPr>
          </a:p>
        </p:txBody>
      </p:sp>
      <p:pic>
        <p:nvPicPr>
          <p:cNvPr id="5" name="Рисунок 4">
            <a:extLst>
              <a:ext uri="{FF2B5EF4-FFF2-40B4-BE49-F238E27FC236}">
                <a16:creationId xmlns="" xmlns:a16="http://schemas.microsoft.com/office/drawing/2014/main" id="{600FE30F-DC13-4AAD-ADB9-57F46BD6846F}"/>
              </a:ext>
            </a:extLst>
          </p:cNvPr>
          <p:cNvPicPr>
            <a:picLocks noChangeAspect="1"/>
          </p:cNvPicPr>
          <p:nvPr/>
        </p:nvPicPr>
        <p:blipFill>
          <a:blip r:embed="rId2"/>
          <a:stretch>
            <a:fillRect/>
          </a:stretch>
        </p:blipFill>
        <p:spPr>
          <a:xfrm>
            <a:off x="0" y="20397"/>
            <a:ext cx="7832221" cy="10269777"/>
          </a:xfrm>
          <a:prstGeom prst="rect">
            <a:avLst/>
          </a:prstGeom>
        </p:spPr>
      </p:pic>
    </p:spTree>
    <p:extLst>
      <p:ext uri="{BB962C8B-B14F-4D97-AF65-F5344CB8AC3E}">
        <p14:creationId xmlns="" xmlns:p14="http://schemas.microsoft.com/office/powerpoint/2010/main" val="37416191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Box 7">
            <a:extLst>
              <a:ext uri="{FF2B5EF4-FFF2-40B4-BE49-F238E27FC236}">
                <a16:creationId xmlns="" xmlns:a16="http://schemas.microsoft.com/office/drawing/2014/main" id="{856E7236-34D5-2F64-925E-07741FB4F6F6}"/>
              </a:ext>
            </a:extLst>
          </p:cNvPr>
          <p:cNvSpPr txBox="1"/>
          <p:nvPr/>
        </p:nvSpPr>
        <p:spPr>
          <a:xfrm>
            <a:off x="1447799" y="1828879"/>
            <a:ext cx="15392400" cy="1107996"/>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ru-RU" sz="6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Цели и задачи семинара:</a:t>
            </a:r>
          </a:p>
        </p:txBody>
      </p:sp>
      <p:sp>
        <p:nvSpPr>
          <p:cNvPr id="9" name="Текст 5">
            <a:extLst>
              <a:ext uri="{FF2B5EF4-FFF2-40B4-BE49-F238E27FC236}">
                <a16:creationId xmlns="" xmlns:a16="http://schemas.microsoft.com/office/drawing/2014/main" id="{33B693B4-CDA6-70A1-ECCC-D050C00343E0}"/>
              </a:ext>
            </a:extLst>
          </p:cNvPr>
          <p:cNvSpPr txBox="1">
            <a:spLocks/>
          </p:cNvSpPr>
          <p:nvPr/>
        </p:nvSpPr>
        <p:spPr>
          <a:xfrm>
            <a:off x="356754" y="2936875"/>
            <a:ext cx="17574491" cy="67056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just">
              <a:buFont typeface="Wingdings" panose="05000000000000000000" pitchFamily="2" charset="2"/>
              <a:buChar char="?"/>
              <a:defRPr/>
            </a:pPr>
            <a:r>
              <a:rPr lang="ru-RU" sz="2400" dirty="0">
                <a:solidFill>
                  <a:schemeClr val="bg1"/>
                </a:solidFill>
                <a:latin typeface="Cambria" pitchFamily="18" charset="0"/>
              </a:rPr>
              <a:t>Рассмотреть понятие и общие признаки коррупции;</a:t>
            </a:r>
          </a:p>
          <a:p>
            <a:pPr marL="0" lvl="0" indent="0" algn="just">
              <a:buNone/>
              <a:defRPr/>
            </a:pPr>
            <a:endParaRPr lang="ru-RU" sz="2400" dirty="0">
              <a:solidFill>
                <a:schemeClr val="bg1"/>
              </a:solidFill>
              <a:latin typeface="Cambria" pitchFamily="18" charset="0"/>
            </a:endParaRPr>
          </a:p>
          <a:p>
            <a:pPr lvl="0" algn="just">
              <a:buFont typeface="Wingdings" panose="05000000000000000000" pitchFamily="2" charset="2"/>
              <a:buChar char="?"/>
              <a:defRPr/>
            </a:pPr>
            <a:r>
              <a:rPr lang="ru-RU" sz="2400" dirty="0">
                <a:solidFill>
                  <a:schemeClr val="bg1"/>
                </a:solidFill>
                <a:latin typeface="Cambria" pitchFamily="18" charset="0"/>
              </a:rPr>
              <a:t>Раскрыть определения «антикоррупционная культура, антикоррупционное сознание и добропорядочность»; </a:t>
            </a:r>
            <a:r>
              <a:rPr lang="en-US" sz="2400" dirty="0">
                <a:solidFill>
                  <a:schemeClr val="bg1"/>
                </a:solidFill>
                <a:latin typeface="Cambria" pitchFamily="18" charset="0"/>
              </a:rPr>
              <a:t> </a:t>
            </a:r>
            <a:endParaRPr lang="ru-RU" sz="2400" dirty="0">
              <a:solidFill>
                <a:schemeClr val="bg1"/>
              </a:solidFill>
              <a:latin typeface="Cambria" pitchFamily="18" charset="0"/>
            </a:endParaRPr>
          </a:p>
          <a:p>
            <a:pPr marL="0" lvl="0" indent="0" algn="just">
              <a:buNone/>
              <a:defRPr/>
            </a:pPr>
            <a:endParaRPr lang="ru-RU" sz="2400" dirty="0">
              <a:solidFill>
                <a:schemeClr val="bg1"/>
              </a:solidFill>
              <a:latin typeface="Cambria" pitchFamily="18" charset="0"/>
            </a:endParaRPr>
          </a:p>
          <a:p>
            <a:pPr lvl="0" algn="just">
              <a:buFont typeface="Wingdings" panose="05000000000000000000" pitchFamily="2" charset="2"/>
              <a:buChar char="?"/>
              <a:defRPr/>
            </a:pPr>
            <a:r>
              <a:rPr lang="ru-RU" sz="2400" dirty="0">
                <a:solidFill>
                  <a:schemeClr val="bg1"/>
                </a:solidFill>
                <a:latin typeface="Cambria" pitchFamily="18" charset="0"/>
              </a:rPr>
              <a:t>Рассмотреть особенности и механизмы развития института антикоррупционной культуры;</a:t>
            </a:r>
          </a:p>
          <a:p>
            <a:pPr marL="0" lvl="0" indent="0" algn="just">
              <a:buNone/>
              <a:defRPr/>
            </a:pPr>
            <a:endParaRPr lang="en-US" sz="2400" dirty="0">
              <a:solidFill>
                <a:schemeClr val="bg1"/>
              </a:solidFill>
              <a:latin typeface="Cambria" pitchFamily="18" charset="0"/>
            </a:endParaRPr>
          </a:p>
          <a:p>
            <a:pPr lvl="0" algn="just">
              <a:buFont typeface="Wingdings" panose="05000000000000000000" pitchFamily="2" charset="2"/>
              <a:buChar char="?"/>
              <a:defRPr/>
            </a:pPr>
            <a:r>
              <a:rPr lang="ru-RU" sz="2400" dirty="0">
                <a:solidFill>
                  <a:schemeClr val="bg1"/>
                </a:solidFill>
                <a:latin typeface="Cambria" pitchFamily="18" charset="0"/>
              </a:rPr>
              <a:t>Рассмотреть антикоррупционное законодательство и юридическую ответственность за коррупционные правонарушения;</a:t>
            </a:r>
          </a:p>
          <a:p>
            <a:pPr marL="0" lvl="0" indent="0" algn="just">
              <a:buNone/>
              <a:defRPr/>
            </a:pPr>
            <a:endParaRPr lang="ru-RU" sz="2400" dirty="0">
              <a:solidFill>
                <a:schemeClr val="bg1"/>
              </a:solidFill>
              <a:latin typeface="Cambria" pitchFamily="18" charset="0"/>
            </a:endParaRPr>
          </a:p>
          <a:p>
            <a:pPr lvl="0" algn="just">
              <a:buFont typeface="Wingdings" panose="05000000000000000000" pitchFamily="2" charset="2"/>
              <a:buChar char="?"/>
              <a:defRPr/>
            </a:pPr>
            <a:r>
              <a:rPr lang="ru-RU" sz="2400" dirty="0">
                <a:solidFill>
                  <a:schemeClr val="bg1"/>
                </a:solidFill>
                <a:latin typeface="Cambria" pitchFamily="18" charset="0"/>
              </a:rPr>
              <a:t>Рассмотреть особенности формирования культуры добропорядочности, антикоррупционной культуры на государственной службе и в бизнес-среде;</a:t>
            </a:r>
          </a:p>
          <a:p>
            <a:pPr marL="0" marR="0" lvl="0" indent="0" algn="just" defTabSz="914400" rtl="0" eaLnBrk="1" fontAlgn="auto" latinLnBrk="0" hangingPunct="1">
              <a:lnSpc>
                <a:spcPct val="90000"/>
              </a:lnSpc>
              <a:spcBef>
                <a:spcPts val="1000"/>
              </a:spcBef>
              <a:spcAft>
                <a:spcPts val="0"/>
              </a:spcAft>
              <a:buClrTx/>
              <a:buSzTx/>
              <a:buNone/>
              <a:tabLst/>
              <a:defRPr/>
            </a:pPr>
            <a:endParaRPr lang="ru-RU" sz="2400" dirty="0">
              <a:solidFill>
                <a:schemeClr val="bg1"/>
              </a:solidFill>
              <a:latin typeface="Cambria" pitchFamily="18" charset="0"/>
            </a:endParaRPr>
          </a:p>
          <a:p>
            <a:pPr lvl="0" algn="just">
              <a:buFont typeface="Wingdings" panose="05000000000000000000" pitchFamily="2" charset="2"/>
              <a:buChar char="?"/>
              <a:defRPr/>
            </a:pPr>
            <a:r>
              <a:rPr kumimoji="0" lang="ru-RU" sz="2400" b="0" i="0" u="none" strike="noStrike" kern="1200" cap="none" spc="0" normalizeH="0" baseline="0" noProof="0" dirty="0">
                <a:ln>
                  <a:noFill/>
                </a:ln>
                <a:solidFill>
                  <a:schemeClr val="bg1"/>
                </a:solidFill>
                <a:effectLst/>
                <a:uLnTx/>
                <a:uFillTx/>
                <a:latin typeface="Cambria" pitchFamily="18" charset="0"/>
                <a:ea typeface="+mn-ea"/>
                <a:cs typeface="+mn-cs"/>
              </a:rPr>
              <a:t>Рассмотреть особенности института антикоррупционного комплаенса, систему превентивных мер в области противодействия коррупции, формированию добропорядочности и укреплению антикоррупционной культуры в коллективе; </a:t>
            </a:r>
          </a:p>
        </p:txBody>
      </p:sp>
    </p:spTree>
    <p:extLst>
      <p:ext uri="{BB962C8B-B14F-4D97-AF65-F5344CB8AC3E}">
        <p14:creationId xmlns="" xmlns:p14="http://schemas.microsoft.com/office/powerpoint/2010/main" val="3167871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Таблица 9">
            <a:extLst>
              <a:ext uri="{FF2B5EF4-FFF2-40B4-BE49-F238E27FC236}">
                <a16:creationId xmlns="" xmlns:a16="http://schemas.microsoft.com/office/drawing/2014/main" id="{752687D2-E8F7-5212-06E1-FB6746A79C29}"/>
              </a:ext>
            </a:extLst>
          </p:cNvPr>
          <p:cNvGraphicFramePr>
            <a:graphicFrameLocks noGrp="1"/>
          </p:cNvGraphicFramePr>
          <p:nvPr>
            <p:extLst>
              <p:ext uri="{D42A27DB-BD31-4B8C-83A1-F6EECF244321}">
                <p14:modId xmlns="" xmlns:p14="http://schemas.microsoft.com/office/powerpoint/2010/main" val="2397129439"/>
              </p:ext>
            </p:extLst>
          </p:nvPr>
        </p:nvGraphicFramePr>
        <p:xfrm>
          <a:off x="8153400" y="-10542"/>
          <a:ext cx="8305800" cy="10303892"/>
        </p:xfrm>
        <a:graphic>
          <a:graphicData uri="http://schemas.openxmlformats.org/drawingml/2006/table">
            <a:tbl>
              <a:tblPr firstRow="1" firstCol="1" bandRow="1">
                <a:solidFill>
                  <a:srgbClr val="F2F2F2">
                    <a:alpha val="45098"/>
                  </a:srgbClr>
                </a:solidFill>
                <a:tableStyleId>{5C22544A-7EE6-4342-B048-85BDC9FD1C3A}</a:tableStyleId>
              </a:tblPr>
              <a:tblGrid>
                <a:gridCol w="8305800">
                  <a:extLst>
                    <a:ext uri="{9D8B030D-6E8A-4147-A177-3AD203B41FA5}">
                      <a16:colId xmlns="" xmlns:a16="http://schemas.microsoft.com/office/drawing/2014/main" val="163494730"/>
                    </a:ext>
                  </a:extLst>
                </a:gridCol>
              </a:tblGrid>
              <a:tr h="1521250">
                <a:tc>
                  <a:txBody>
                    <a:bodyPr/>
                    <a:lstStyle/>
                    <a:p>
                      <a:pPr lvl="0" algn="ctr"/>
                      <a:r>
                        <a:rPr lang="ru-RU" sz="3200" b="1" dirty="0">
                          <a:latin typeface="Century Gothic" panose="020B0502020202020204" pitchFamily="34" charset="0"/>
                          <a:cs typeface="Arial" panose="020B0604020202020204" pitchFamily="34" charset="0"/>
                        </a:rPr>
                        <a:t> </a:t>
                      </a:r>
                      <a:r>
                        <a:rPr lang="ru-RU" sz="4000" b="1" dirty="0">
                          <a:latin typeface="Century Gothic" panose="020B0502020202020204" pitchFamily="34" charset="0"/>
                          <a:cs typeface="Arial" panose="020B0604020202020204" pitchFamily="34" charset="0"/>
                        </a:rPr>
                        <a:t>КОМПЕТЕНЦИИ </a:t>
                      </a:r>
                    </a:p>
                    <a:p>
                      <a:pPr lvl="0" algn="ctr"/>
                      <a:r>
                        <a:rPr lang="ru-RU" sz="4000" b="0" dirty="0">
                          <a:latin typeface="Century Gothic" panose="020B0502020202020204" pitchFamily="34" charset="0"/>
                          <a:cs typeface="Arial" panose="020B0604020202020204" pitchFamily="34" charset="0"/>
                        </a:rPr>
                        <a:t>государственного служащего</a:t>
                      </a:r>
                    </a:p>
                  </a:txBody>
                  <a:tcPr marL="170852" marR="102512" marT="139584" marB="102512" anchor="ctr">
                    <a:lnL w="12700" cmpd="sng">
                      <a:noFill/>
                    </a:lnL>
                    <a:lnR w="12700" cmpd="sng">
                      <a:noFill/>
                    </a:lnR>
                    <a:lnT w="19050" cap="flat" cmpd="sng" algn="ctr">
                      <a:noFill/>
                      <a:prstDash val="solid"/>
                    </a:lnT>
                    <a:lnB w="38100" cmpd="sng">
                      <a:noFill/>
                    </a:lnB>
                    <a:solidFill>
                      <a:schemeClr val="accent1">
                        <a:lumMod val="75000"/>
                      </a:schemeClr>
                    </a:solidFill>
                  </a:tcPr>
                </a:tc>
                <a:extLst>
                  <a:ext uri="{0D108BD9-81ED-4DB2-BD59-A6C34878D82A}">
                    <a16:rowId xmlns="" xmlns:a16="http://schemas.microsoft.com/office/drawing/2014/main" val="3836060703"/>
                  </a:ext>
                </a:extLst>
              </a:tr>
              <a:tr h="8782642">
                <a:tc>
                  <a:txBody>
                    <a:bodyPr/>
                    <a:lstStyle/>
                    <a:p>
                      <a:pPr marL="0" lvl="0" indent="0" algn="l">
                        <a:lnSpc>
                          <a:spcPct val="107000"/>
                        </a:lnSpc>
                        <a:buSzPts val="1400"/>
                        <a:buFont typeface="Times New Roman" panose="02020603050405020304" pitchFamily="18" charset="0"/>
                        <a:buNone/>
                      </a:pPr>
                      <a:r>
                        <a:rPr lang="ru-RU" sz="2800" dirty="0">
                          <a:solidFill>
                            <a:schemeClr val="accent2"/>
                          </a:solidFill>
                          <a:latin typeface="+mn-lt"/>
                        </a:rPr>
                        <a:t>ЭФФЕКТИВНОСТЬ</a:t>
                      </a:r>
                    </a:p>
                    <a:p>
                      <a:pPr marL="342900" lvl="0" indent="-342900" algn="just">
                        <a:lnSpc>
                          <a:spcPct val="107000"/>
                        </a:lnSpc>
                        <a:buSzPts val="1400"/>
                        <a:buFont typeface="Wingdings" panose="05000000000000000000" pitchFamily="2" charset="2"/>
                        <a:buChar char="ü"/>
                      </a:pPr>
                      <a:r>
                        <a:rPr lang="ru-RU" sz="2100" b="1" dirty="0">
                          <a:solidFill>
                            <a:schemeClr val="tx1"/>
                          </a:solidFill>
                          <a:latin typeface="+mn-lt"/>
                          <a:sym typeface="Wingdings" panose="05000000000000000000" pitchFamily="2" charset="2"/>
                        </a:rPr>
                        <a:t>Управление деятельностью </a:t>
                      </a:r>
                      <a:r>
                        <a:rPr lang="ru-RU" sz="2100" b="0" dirty="0">
                          <a:solidFill>
                            <a:schemeClr val="tx1"/>
                          </a:solidFill>
                          <a:latin typeface="+mn-lt"/>
                          <a:sym typeface="Wingdings" panose="05000000000000000000" pitchFamily="2" charset="2"/>
                        </a:rPr>
                        <a:t>– </a:t>
                      </a:r>
                      <a:r>
                        <a:rPr lang="ru-RU" sz="2100" b="0" dirty="0">
                          <a:solidFill>
                            <a:schemeClr val="tx1"/>
                          </a:solidFill>
                        </a:rPr>
                        <a:t>умение в условиях ограниченного времени расставлять приоритеты для анализа и подготовки информации, необходимой для планирования и обеспечения деятельности подразделения;</a:t>
                      </a:r>
                    </a:p>
                    <a:p>
                      <a:pPr marL="342900" lvl="0" indent="-342900" algn="just">
                        <a:lnSpc>
                          <a:spcPct val="107000"/>
                        </a:lnSpc>
                        <a:buSzPts val="1400"/>
                        <a:buFont typeface="Wingdings" panose="05000000000000000000" pitchFamily="2" charset="2"/>
                        <a:buChar char="ü"/>
                      </a:pPr>
                      <a:r>
                        <a:rPr lang="ru-RU" sz="2100" b="1" dirty="0">
                          <a:solidFill>
                            <a:schemeClr val="tx1"/>
                          </a:solidFill>
                        </a:rPr>
                        <a:t>Сотрудничество</a:t>
                      </a:r>
                      <a:r>
                        <a:rPr lang="ru-RU" sz="2100" b="0" dirty="0">
                          <a:solidFill>
                            <a:schemeClr val="tx1"/>
                          </a:solidFill>
                        </a:rPr>
                        <a:t> - развитие взаимодействия с коллегами и представителями госорганов и организаций, обмен мнениями для выполнения задач;</a:t>
                      </a:r>
                    </a:p>
                    <a:p>
                      <a:pPr marL="342900" lvl="0" indent="-342900" algn="just">
                        <a:lnSpc>
                          <a:spcPct val="107000"/>
                        </a:lnSpc>
                        <a:buSzPts val="1400"/>
                        <a:buFont typeface="Wingdings" panose="05000000000000000000" pitchFamily="2" charset="2"/>
                        <a:buChar char="ü"/>
                      </a:pPr>
                      <a:r>
                        <a:rPr lang="ru-RU" sz="2100" dirty="0">
                          <a:solidFill>
                            <a:schemeClr val="tx1"/>
                          </a:solidFill>
                        </a:rPr>
                        <a:t>Принятие решений </a:t>
                      </a:r>
                      <a:r>
                        <a:rPr lang="ru-RU" sz="2100" b="0" dirty="0">
                          <a:solidFill>
                            <a:schemeClr val="tx1"/>
                          </a:solidFill>
                        </a:rPr>
                        <a:t>- умение находить информацию, необходимую для принятия решения в пределах своих полномочий;</a:t>
                      </a:r>
                    </a:p>
                    <a:p>
                      <a:pPr marL="342900" lvl="0" indent="-342900" algn="just">
                        <a:lnSpc>
                          <a:spcPct val="107000"/>
                        </a:lnSpc>
                        <a:buSzPts val="1400"/>
                        <a:buFont typeface="Wingdings" panose="05000000000000000000" pitchFamily="2" charset="2"/>
                        <a:buChar char="ü"/>
                      </a:pPr>
                      <a:r>
                        <a:rPr lang="ru-RU" sz="2100" b="1" dirty="0">
                          <a:solidFill>
                            <a:schemeClr val="tx1"/>
                          </a:solidFill>
                        </a:rPr>
                        <a:t>Оперативность</a:t>
                      </a:r>
                      <a:r>
                        <a:rPr lang="ru-RU" sz="2100" b="0" dirty="0">
                          <a:solidFill>
                            <a:schemeClr val="tx1"/>
                          </a:solidFill>
                        </a:rPr>
                        <a:t> - быстрая адаптация в меняющихся условиях, анализ происходящих изменений и принятие своевременных мер по улучшению работы;</a:t>
                      </a:r>
                    </a:p>
                    <a:p>
                      <a:pPr marL="342900" lvl="0" indent="-342900" algn="just">
                        <a:lnSpc>
                          <a:spcPct val="107000"/>
                        </a:lnSpc>
                        <a:buSzPts val="1400"/>
                        <a:buFont typeface="Wingdings" panose="05000000000000000000" pitchFamily="2" charset="2"/>
                        <a:buChar char="ü"/>
                      </a:pPr>
                      <a:r>
                        <a:rPr lang="ru-RU" sz="2100" dirty="0">
                          <a:solidFill>
                            <a:schemeClr val="tx1"/>
                          </a:solidFill>
                        </a:rPr>
                        <a:t>Саморазвитие - </a:t>
                      </a:r>
                      <a:r>
                        <a:rPr lang="ru-RU" sz="2100" b="0" dirty="0">
                          <a:solidFill>
                            <a:schemeClr val="tx1"/>
                          </a:solidFill>
                        </a:rPr>
                        <a:t>стремление к саморазвитию, поиск новой информации и способов ее применения.</a:t>
                      </a:r>
                    </a:p>
                    <a:p>
                      <a:pPr marL="0" lvl="0" indent="0" algn="just">
                        <a:lnSpc>
                          <a:spcPct val="107000"/>
                        </a:lnSpc>
                        <a:buSzPts val="1400"/>
                        <a:buFont typeface="Wingdings" panose="05000000000000000000" pitchFamily="2" charset="2"/>
                        <a:buNone/>
                      </a:pPr>
                      <a:endParaRPr lang="ru-RU" sz="2000" b="0" dirty="0">
                        <a:solidFill>
                          <a:schemeClr val="tx1"/>
                        </a:solidFill>
                        <a:latin typeface="+mn-lt"/>
                        <a:sym typeface="Wingdings" panose="05000000000000000000" pitchFamily="2" charset="2"/>
                      </a:endParaRPr>
                    </a:p>
                    <a:p>
                      <a:pPr marL="0" marR="0" lvl="0" indent="0" algn="l" defTabSz="1028700" rtl="0" eaLnBrk="1" fontAlgn="auto" latinLnBrk="0" hangingPunct="1">
                        <a:lnSpc>
                          <a:spcPct val="107000"/>
                        </a:lnSpc>
                        <a:spcBef>
                          <a:spcPts val="0"/>
                        </a:spcBef>
                        <a:spcAft>
                          <a:spcPts val="0"/>
                        </a:spcAft>
                        <a:buClrTx/>
                        <a:buSzPts val="1400"/>
                        <a:buFont typeface="Wingdings" panose="05000000000000000000" pitchFamily="2" charset="2"/>
                        <a:buNone/>
                        <a:tabLst/>
                        <a:defRPr/>
                      </a:pPr>
                      <a:r>
                        <a:rPr lang="ru-RU" sz="2800" b="1" dirty="0">
                          <a:solidFill>
                            <a:schemeClr val="accent2"/>
                          </a:solidFill>
                          <a:latin typeface="+mn-lt"/>
                        </a:rPr>
                        <a:t>СЛУЖЕНИЕ НАРОДУ</a:t>
                      </a:r>
                    </a:p>
                    <a:p>
                      <a:pPr marL="342900" lvl="0" indent="-342900" algn="l">
                        <a:lnSpc>
                          <a:spcPct val="107000"/>
                        </a:lnSpc>
                        <a:buSzPts val="1400"/>
                        <a:buFont typeface="Wingdings" panose="05000000000000000000" pitchFamily="2" charset="2"/>
                        <a:buChar char="ü"/>
                      </a:pPr>
                      <a:r>
                        <a:rPr lang="ru-RU" sz="2100" dirty="0">
                          <a:solidFill>
                            <a:schemeClr val="tx1"/>
                          </a:solidFill>
                        </a:rPr>
                        <a:t>Ориентация на потребителя услуг</a:t>
                      </a:r>
                      <a:r>
                        <a:rPr lang="ru-RU" sz="2100" b="0" dirty="0">
                          <a:solidFill>
                            <a:schemeClr val="tx1"/>
                          </a:solidFill>
                        </a:rPr>
                        <a:t> - организация работы по оказанию качественных услуг и помощь в решении возникающих вопросов населения.</a:t>
                      </a:r>
                      <a:endParaRPr lang="ru-RU" sz="2100" b="0" dirty="0">
                        <a:solidFill>
                          <a:schemeClr val="tx1"/>
                        </a:solidFill>
                        <a:latin typeface="+mn-lt"/>
                        <a:sym typeface="Wingdings" panose="05000000000000000000" pitchFamily="2" charset="2"/>
                      </a:endParaRPr>
                    </a:p>
                    <a:p>
                      <a:pPr marL="0" lvl="0" indent="0" algn="l">
                        <a:lnSpc>
                          <a:spcPct val="107000"/>
                        </a:lnSpc>
                        <a:buSzPts val="1400"/>
                        <a:buFont typeface="Times New Roman" panose="02020603050405020304" pitchFamily="18" charset="0"/>
                        <a:buNone/>
                      </a:pPr>
                      <a:endParaRPr lang="ru-RU" sz="2100" b="0" dirty="0">
                        <a:solidFill>
                          <a:schemeClr val="tx1"/>
                        </a:solidFill>
                        <a:latin typeface="+mn-lt"/>
                        <a:sym typeface="Wingdings" panose="05000000000000000000" pitchFamily="2" charset="2"/>
                      </a:endParaRPr>
                    </a:p>
                    <a:p>
                      <a:pPr marL="0" lvl="0" indent="0" algn="l">
                        <a:lnSpc>
                          <a:spcPct val="107000"/>
                        </a:lnSpc>
                        <a:buSzPts val="1400"/>
                        <a:buFont typeface="Times New Roman" panose="02020603050405020304" pitchFamily="18" charset="0"/>
                        <a:buNone/>
                      </a:pPr>
                      <a:r>
                        <a:rPr lang="ru-RU" sz="2100" b="0" dirty="0">
                          <a:solidFill>
                            <a:schemeClr val="tx1"/>
                          </a:solidFill>
                          <a:latin typeface="+mn-lt"/>
                          <a:sym typeface="Wingdings" panose="05000000000000000000" pitchFamily="2" charset="2"/>
                        </a:rPr>
                        <a:t></a:t>
                      </a:r>
                      <a:r>
                        <a:rPr lang="ru-RU" sz="2100" dirty="0">
                          <a:solidFill>
                            <a:schemeClr val="tx1"/>
                          </a:solidFill>
                        </a:rPr>
                        <a:t>Информирование потребителей услуг </a:t>
                      </a:r>
                      <a:r>
                        <a:rPr lang="ru-RU" sz="2100" b="0" dirty="0">
                          <a:solidFill>
                            <a:schemeClr val="tx1"/>
                          </a:solidFill>
                        </a:rPr>
                        <a:t>- доведение в доступной форме информации до потребителя.</a:t>
                      </a:r>
                      <a:endParaRPr lang="ru-RU" sz="2100" b="0" cap="none" spc="0" dirty="0">
                        <a:solidFill>
                          <a:schemeClr val="tx1"/>
                        </a:solidFill>
                        <a:effectLst/>
                        <a:latin typeface="+mn-lt"/>
                      </a:endParaRPr>
                    </a:p>
                  </a:txBody>
                  <a:tcPr marL="170852" marR="102512" marT="139584" marB="102512">
                    <a:lnL w="12700" cmpd="sng">
                      <a:noFill/>
                      <a:prstDash val="solid"/>
                    </a:lnL>
                    <a:lnR w="12700" cmpd="sng">
                      <a:noFill/>
                      <a:prstDash val="solid"/>
                    </a:lnR>
                    <a:lnT w="38100" cmpd="sng">
                      <a:noFill/>
                    </a:lnT>
                    <a:lnB w="12700" cmpd="sng">
                      <a:noFill/>
                      <a:prstDash val="solid"/>
                    </a:lnB>
                    <a:solidFill>
                      <a:schemeClr val="bg1"/>
                    </a:solidFill>
                  </a:tcPr>
                </a:tc>
                <a:extLst>
                  <a:ext uri="{0D108BD9-81ED-4DB2-BD59-A6C34878D82A}">
                    <a16:rowId xmlns="" xmlns:a16="http://schemas.microsoft.com/office/drawing/2014/main" val="1609337905"/>
                  </a:ext>
                </a:extLst>
              </a:tr>
            </a:tbl>
          </a:graphicData>
        </a:graphic>
      </p:graphicFrame>
      <p:sp>
        <p:nvSpPr>
          <p:cNvPr id="2" name="Прямоугольник 1">
            <a:extLst>
              <a:ext uri="{FF2B5EF4-FFF2-40B4-BE49-F238E27FC236}">
                <a16:creationId xmlns="" xmlns:a16="http://schemas.microsoft.com/office/drawing/2014/main" id="{F29D2FC4-38D2-D8F6-63AA-9A64B625B4B0}"/>
              </a:ext>
            </a:extLst>
          </p:cNvPr>
          <p:cNvSpPr/>
          <p:nvPr/>
        </p:nvSpPr>
        <p:spPr>
          <a:xfrm>
            <a:off x="1" y="3175"/>
            <a:ext cx="7832222" cy="10287000"/>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ru-RU" sz="2700" b="1" dirty="0">
                <a:solidFill>
                  <a:prstClr val="white"/>
                </a:solidFill>
                <a:latin typeface="Century Gothic" panose="020B0502020202020204" pitchFamily="34" charset="0"/>
                <a:cs typeface="Arial" panose="020B0604020202020204" pitchFamily="34" charset="0"/>
              </a:rPr>
              <a:t>        </a:t>
            </a:r>
            <a:r>
              <a:rPr lang="ru-RU" sz="6000" b="1" dirty="0">
                <a:solidFill>
                  <a:prstClr val="white"/>
                </a:solidFill>
                <a:latin typeface="Cambria" panose="02040503050406030204" pitchFamily="18" charset="0"/>
                <a:ea typeface="Cambria" panose="02040503050406030204" pitchFamily="18" charset="0"/>
                <a:cs typeface="Arial" panose="020B0604020202020204" pitchFamily="34" charset="0"/>
              </a:rPr>
              <a:t>КОМПЕТЕНЦИИ </a:t>
            </a:r>
          </a:p>
          <a:p>
            <a:pPr algn="ctr" defTabSz="1371600"/>
            <a:r>
              <a:rPr lang="ru-RU" sz="6000" b="1" dirty="0">
                <a:solidFill>
                  <a:prstClr val="white"/>
                </a:solidFill>
                <a:latin typeface="Cambria" panose="02040503050406030204" pitchFamily="18" charset="0"/>
                <a:ea typeface="Cambria" panose="02040503050406030204" pitchFamily="18" charset="0"/>
                <a:cs typeface="Arial" panose="020B0604020202020204" pitchFamily="34" charset="0"/>
              </a:rPr>
              <a:t>служащего</a:t>
            </a:r>
          </a:p>
          <a:p>
            <a:pPr defTabSz="1371600"/>
            <a:endParaRPr lang="ru-RU" sz="2700" b="1" dirty="0">
              <a:solidFill>
                <a:prstClr val="white"/>
              </a:solidFill>
              <a:latin typeface="Century Gothic" panose="020B0502020202020204" pitchFamily="34" charset="0"/>
              <a:cs typeface="Arial" panose="020B0604020202020204" pitchFamily="34" charset="0"/>
            </a:endParaRPr>
          </a:p>
        </p:txBody>
      </p:sp>
      <p:pic>
        <p:nvPicPr>
          <p:cNvPr id="5" name="Рисунок 4">
            <a:extLst>
              <a:ext uri="{FF2B5EF4-FFF2-40B4-BE49-F238E27FC236}">
                <a16:creationId xmlns="" xmlns:a16="http://schemas.microsoft.com/office/drawing/2014/main" id="{600FE30F-DC13-4AAD-ADB9-57F46BD6846F}"/>
              </a:ext>
            </a:extLst>
          </p:cNvPr>
          <p:cNvPicPr>
            <a:picLocks noChangeAspect="1"/>
          </p:cNvPicPr>
          <p:nvPr/>
        </p:nvPicPr>
        <p:blipFill>
          <a:blip r:embed="rId2"/>
          <a:stretch>
            <a:fillRect/>
          </a:stretch>
        </p:blipFill>
        <p:spPr>
          <a:xfrm>
            <a:off x="0" y="20397"/>
            <a:ext cx="7832221" cy="10269777"/>
          </a:xfrm>
          <a:prstGeom prst="rect">
            <a:avLst/>
          </a:prstGeom>
        </p:spPr>
      </p:pic>
    </p:spTree>
    <p:extLst>
      <p:ext uri="{BB962C8B-B14F-4D97-AF65-F5344CB8AC3E}">
        <p14:creationId xmlns="" xmlns:p14="http://schemas.microsoft.com/office/powerpoint/2010/main" val="36625747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1">
            <a:extLst>
              <a:ext uri="{FF2B5EF4-FFF2-40B4-BE49-F238E27FC236}">
                <a16:creationId xmlns="" xmlns:a16="http://schemas.microsoft.com/office/drawing/2014/main" id="{B8890732-88BF-4D56-8C9F-F2090AE86FE5}"/>
              </a:ext>
            </a:extLst>
          </p:cNvPr>
          <p:cNvSpPr txBox="1">
            <a:spLocks/>
          </p:cNvSpPr>
          <p:nvPr/>
        </p:nvSpPr>
        <p:spPr>
          <a:xfrm>
            <a:off x="9144001" y="498111"/>
            <a:ext cx="8652977" cy="1691271"/>
          </a:xfrm>
          <a:prstGeom prst="rect">
            <a:avLst/>
          </a:prstGeom>
          <a:solidFill>
            <a:schemeClr val="tx2"/>
          </a:solidFill>
          <a:scene3d>
            <a:camera prst="orthographicFront">
              <a:rot lat="0" lon="0" rev="0"/>
            </a:camera>
            <a:lightRig rig="balanced" dir="t">
              <a:rot lat="0" lon="0" rev="8700000"/>
            </a:lightRig>
          </a:scene3d>
        </p:spPr>
        <p:style>
          <a:lnRef idx="1">
            <a:schemeClr val="accent1"/>
          </a:lnRef>
          <a:fillRef idx="2">
            <a:schemeClr val="accent1"/>
          </a:fillRef>
          <a:effectRef idx="1">
            <a:schemeClr val="accent1"/>
          </a:effectRef>
          <a:fontRef idx="minor">
            <a:schemeClr val="dk1"/>
          </a:fontRef>
        </p:style>
        <p:txBody>
          <a:bodyPr vert="horz" lIns="137160" tIns="68580" rIns="137160" bIns="68580" rtlCol="0" anchor="ctr">
            <a:norm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spcAft>
                <a:spcPts val="900"/>
              </a:spcAft>
            </a:pPr>
            <a:r>
              <a:rPr lang="en-US" sz="3750" dirty="0">
                <a:solidFill>
                  <a:schemeClr val="bg1"/>
                </a:solidFill>
                <a:latin typeface="Cambria" panose="02040503050406030204" pitchFamily="18" charset="0"/>
                <a:ea typeface="+mj-ea"/>
                <a:cs typeface="+mj-cs"/>
              </a:rPr>
              <a:t>АНТИКОРРУПЦИОННАЯ ПОЛИТИКА </a:t>
            </a:r>
          </a:p>
          <a:p>
            <a:pPr algn="ctr">
              <a:spcAft>
                <a:spcPts val="900"/>
              </a:spcAft>
            </a:pPr>
            <a:r>
              <a:rPr lang="en-US" sz="3750" dirty="0">
                <a:solidFill>
                  <a:schemeClr val="bg1"/>
                </a:solidFill>
                <a:latin typeface="Cambria" panose="02040503050406030204" pitchFamily="18" charset="0"/>
                <a:ea typeface="+mj-ea"/>
                <a:cs typeface="+mj-cs"/>
              </a:rPr>
              <a:t>РЕСПУБЛИКИ КАЗАХСТАН</a:t>
            </a:r>
          </a:p>
        </p:txBody>
      </p:sp>
      <p:pic>
        <p:nvPicPr>
          <p:cNvPr id="1026" name="Picture 2" descr="Изображение выглядит как человек, мужчина, внутренний, костюм&#10;&#10;Автоматически созданное описание">
            <a:extLst>
              <a:ext uri="{FF2B5EF4-FFF2-40B4-BE49-F238E27FC236}">
                <a16:creationId xmlns="" xmlns:a16="http://schemas.microsoft.com/office/drawing/2014/main" id="{60913393-3614-47AE-BBB6-BBD5B00B0DB8}"/>
              </a:ext>
            </a:extLst>
          </p:cNvPr>
          <p:cNvPicPr>
            <a:picLocks noChangeAspect="1" noChangeArrowheads="1"/>
          </p:cNvPicPr>
          <p:nvPr/>
        </p:nvPicPr>
        <p:blipFill rotWithShape="1">
          <a:blip r:embed="rId2">
            <a:extLst>
              <a:ext uri="{28A0092B-C50C-407E-A947-70E740481C1C}">
                <a14:useLocalDpi xmlns="" xmlns:a14="http://schemas.microsoft.com/office/drawing/2010/main" val="0"/>
              </a:ext>
            </a:extLst>
          </a:blip>
          <a:srcRect l="19563" r="24812" b="-1"/>
          <a:stretch/>
        </p:blipFill>
        <p:spPr bwMode="auto">
          <a:xfrm>
            <a:off x="-3" y="3190"/>
            <a:ext cx="8669826" cy="10286985"/>
          </a:xfrm>
          <a:prstGeom prst="rect">
            <a:avLst/>
          </a:prstGeom>
          <a:noFill/>
          <a:extLst>
            <a:ext uri="{909E8E84-426E-40DD-AFC4-6F175D3DCCD1}">
              <a14:hiddenFill xmlns="" xmlns:a14="http://schemas.microsoft.com/office/drawing/2010/main">
                <a:solidFill>
                  <a:srgbClr val="FFFFFF"/>
                </a:solidFill>
              </a14:hiddenFill>
            </a:ext>
          </a:extLst>
        </p:spPr>
      </p:pic>
      <p:sp>
        <p:nvSpPr>
          <p:cNvPr id="6" name="Содержимое 2">
            <a:extLst>
              <a:ext uri="{FF2B5EF4-FFF2-40B4-BE49-F238E27FC236}">
                <a16:creationId xmlns="" xmlns:a16="http://schemas.microsoft.com/office/drawing/2014/main" id="{A8626ECB-20E2-40AC-BABA-345FDA0F340C}"/>
              </a:ext>
            </a:extLst>
          </p:cNvPr>
          <p:cNvSpPr txBox="1">
            <a:spLocks/>
          </p:cNvSpPr>
          <p:nvPr/>
        </p:nvSpPr>
        <p:spPr>
          <a:xfrm>
            <a:off x="9144000" y="2480904"/>
            <a:ext cx="8690172" cy="7809270"/>
          </a:xfrm>
          <a:prstGeom prst="rect">
            <a:avLst/>
          </a:prstGeom>
        </p:spPr>
        <p:style>
          <a:lnRef idx="2">
            <a:schemeClr val="accent1"/>
          </a:lnRef>
          <a:fillRef idx="1">
            <a:schemeClr val="lt1"/>
          </a:fillRef>
          <a:effectRef idx="0">
            <a:schemeClr val="accent1"/>
          </a:effectRef>
          <a:fontRef idx="minor">
            <a:schemeClr val="dk1"/>
          </a:fontRef>
        </p:style>
        <p:txBody>
          <a:bodyPr vert="horz" lIns="137160" tIns="68580" rIns="137160" bIns="6858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lgn="ctr">
              <a:buNone/>
            </a:pPr>
            <a:r>
              <a:rPr lang="ru-RU" sz="3000" dirty="0">
                <a:solidFill>
                  <a:schemeClr val="tx1"/>
                </a:solidFill>
                <a:latin typeface="Cambria" panose="02040503050406030204" pitchFamily="18" charset="0"/>
              </a:rPr>
              <a:t>Указом Президента Республики Казахстан          от 2 февраля 2022 года №802 утверждена </a:t>
            </a:r>
          </a:p>
          <a:p>
            <a:pPr marL="0" indent="0" algn="ctr">
              <a:buNone/>
            </a:pPr>
            <a:endParaRPr lang="ru-RU" sz="3000" dirty="0">
              <a:solidFill>
                <a:schemeClr val="tx1"/>
              </a:solidFill>
              <a:latin typeface="Cambria" panose="02040503050406030204" pitchFamily="18" charset="0"/>
            </a:endParaRPr>
          </a:p>
          <a:p>
            <a:pPr marL="0" indent="0" algn="ctr">
              <a:buNone/>
            </a:pPr>
            <a:endParaRPr lang="ru-RU" sz="3000" dirty="0">
              <a:solidFill>
                <a:schemeClr val="tx1"/>
              </a:solidFill>
              <a:latin typeface="Cambria" panose="02040503050406030204" pitchFamily="18" charset="0"/>
            </a:endParaRPr>
          </a:p>
          <a:p>
            <a:pPr marL="0" indent="0" algn="ctr">
              <a:buNone/>
            </a:pPr>
            <a:endParaRPr lang="ru-RU" sz="3000" dirty="0">
              <a:solidFill>
                <a:schemeClr val="tx1"/>
              </a:solidFill>
              <a:latin typeface="Cambria" panose="02040503050406030204" pitchFamily="18" charset="0"/>
            </a:endParaRPr>
          </a:p>
          <a:p>
            <a:pPr marL="0" indent="0" algn="ctr">
              <a:buNone/>
            </a:pPr>
            <a:endParaRPr lang="ru-RU" sz="2100" b="1" dirty="0">
              <a:solidFill>
                <a:schemeClr val="tx1"/>
              </a:solidFill>
              <a:latin typeface="Cambria" panose="02040503050406030204" pitchFamily="18" charset="0"/>
            </a:endParaRPr>
          </a:p>
          <a:p>
            <a:pPr marL="0" indent="0" algn="ctr">
              <a:buNone/>
            </a:pPr>
            <a:r>
              <a:rPr lang="ru-RU" sz="3000" b="1" dirty="0">
                <a:solidFill>
                  <a:srgbClr val="C00000"/>
                </a:solidFill>
                <a:latin typeface="Cambria" panose="02040503050406030204" pitchFamily="18" charset="0"/>
              </a:rPr>
              <a:t>КОНЦЕПЦИЯ АНТИКОРРУПЦИОННОЙ ПОЛИТИКИ РЕСПУБЛИКИ КАЗАХСТАН               НА 2022-2026 ГОДЫ</a:t>
            </a:r>
          </a:p>
          <a:p>
            <a:pPr algn="ctr"/>
            <a:endParaRPr lang="ru-RU" sz="1200" dirty="0">
              <a:solidFill>
                <a:schemeClr val="tx1"/>
              </a:solidFill>
              <a:latin typeface="Cambria" panose="02040503050406030204" pitchFamily="18" charset="0"/>
            </a:endParaRPr>
          </a:p>
          <a:p>
            <a:pPr marL="0" indent="0" algn="ctr">
              <a:buNone/>
            </a:pPr>
            <a:r>
              <a:rPr lang="ru-RU" sz="3000" dirty="0">
                <a:solidFill>
                  <a:schemeClr val="tx1"/>
                </a:solidFill>
                <a:latin typeface="Cambria" panose="02040503050406030204" pitchFamily="18" charset="0"/>
              </a:rPr>
              <a:t>Концепция нацелена на переход от борьбы с последствиями к системному устранению предпосылок коррупции, обеспечению неотвратимости ответственности, коренному изменению общественного сознания</a:t>
            </a:r>
          </a:p>
        </p:txBody>
      </p:sp>
      <p:sp>
        <p:nvSpPr>
          <p:cNvPr id="2" name="Прямоугольник 1">
            <a:extLst>
              <a:ext uri="{FF2B5EF4-FFF2-40B4-BE49-F238E27FC236}">
                <a16:creationId xmlns="" xmlns:a16="http://schemas.microsoft.com/office/drawing/2014/main" id="{1C1BEDC1-3F7D-408A-B90D-3BB8445AD73F}"/>
              </a:ext>
            </a:extLst>
          </p:cNvPr>
          <p:cNvSpPr/>
          <p:nvPr/>
        </p:nvSpPr>
        <p:spPr>
          <a:xfrm>
            <a:off x="1257300" y="954447"/>
            <a:ext cx="15773400" cy="1988345"/>
          </a:xfrm>
          <a:prstGeom prst="rect">
            <a:avLst/>
          </a:prstGeom>
        </p:spPr>
        <p:txBody>
          <a:bodyPr vert="horz" lIns="137160" tIns="68580" rIns="137160" bIns="68580" rtlCol="0" anchor="ctr">
            <a:normAutofit/>
          </a:bodyPr>
          <a:lstStyle/>
          <a:p>
            <a:pPr marL="25386" indent="317325" algn="ctr">
              <a:lnSpc>
                <a:spcPct val="90000"/>
              </a:lnSpc>
              <a:spcBef>
                <a:spcPct val="0"/>
              </a:spcBef>
              <a:spcAft>
                <a:spcPts val="900"/>
              </a:spcAft>
            </a:pPr>
            <a:endParaRPr lang="en-US" sz="6600" b="1" dirty="0">
              <a:latin typeface="+mj-lt"/>
              <a:ea typeface="+mj-ea"/>
              <a:cs typeface="+mj-cs"/>
            </a:endParaRPr>
          </a:p>
        </p:txBody>
      </p:sp>
      <p:pic>
        <p:nvPicPr>
          <p:cNvPr id="14" name="Рисунок 13" descr="Изображение выглядит как текст&#10;&#10;Автоматически созданное описание">
            <a:extLst>
              <a:ext uri="{FF2B5EF4-FFF2-40B4-BE49-F238E27FC236}">
                <a16:creationId xmlns="" xmlns:a16="http://schemas.microsoft.com/office/drawing/2014/main" id="{91015842-E536-43EA-BA0C-2BB80D81122E}"/>
              </a:ext>
            </a:extLst>
          </p:cNvPr>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12261291" y="3539109"/>
            <a:ext cx="1944216" cy="2016584"/>
          </a:xfrm>
          <a:prstGeom prst="ellipse">
            <a:avLst/>
          </a:prstGeom>
          <a:ln>
            <a:noFill/>
          </a:ln>
          <a:effectLst>
            <a:softEdge rad="112500"/>
          </a:effectLst>
        </p:spPr>
      </p:pic>
    </p:spTree>
    <p:extLst>
      <p:ext uri="{BB962C8B-B14F-4D97-AF65-F5344CB8AC3E}">
        <p14:creationId xmlns="" xmlns:p14="http://schemas.microsoft.com/office/powerpoint/2010/main" val="3953944060"/>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B97471C0-7FB6-4179-9F69-C967FB5799B6}"/>
              </a:ext>
            </a:extLst>
          </p:cNvPr>
          <p:cNvSpPr>
            <a:spLocks noGrp="1"/>
          </p:cNvSpPr>
          <p:nvPr>
            <p:ph type="title"/>
          </p:nvPr>
        </p:nvSpPr>
        <p:spPr/>
        <p:txBody>
          <a:bodyPr/>
          <a:lstStyle/>
          <a:p>
            <a:endParaRPr lang="ru-RU"/>
          </a:p>
        </p:txBody>
      </p:sp>
      <p:sp>
        <p:nvSpPr>
          <p:cNvPr id="3" name="Объект 2">
            <a:extLst>
              <a:ext uri="{FF2B5EF4-FFF2-40B4-BE49-F238E27FC236}">
                <a16:creationId xmlns="" xmlns:a16="http://schemas.microsoft.com/office/drawing/2014/main" id="{DEA80A3C-A6ED-4CB9-8409-E81573AC5FB1}"/>
              </a:ext>
            </a:extLst>
          </p:cNvPr>
          <p:cNvSpPr>
            <a:spLocks noGrp="1"/>
          </p:cNvSpPr>
          <p:nvPr>
            <p:ph idx="1"/>
          </p:nvPr>
        </p:nvSpPr>
        <p:spPr/>
        <p:txBody>
          <a:bodyPr/>
          <a:lstStyle/>
          <a:p>
            <a:endParaRPr lang="ru-RU"/>
          </a:p>
        </p:txBody>
      </p:sp>
      <p:pic>
        <p:nvPicPr>
          <p:cNvPr id="4" name="Рисунок 3">
            <a:extLst>
              <a:ext uri="{FF2B5EF4-FFF2-40B4-BE49-F238E27FC236}">
                <a16:creationId xmlns="" xmlns:a16="http://schemas.microsoft.com/office/drawing/2014/main" id="{2E1679F8-5471-440C-A064-08C5EF591C9F}"/>
              </a:ext>
            </a:extLst>
          </p:cNvPr>
          <p:cNvPicPr>
            <a:picLocks noChangeAspect="1"/>
          </p:cNvPicPr>
          <p:nvPr/>
        </p:nvPicPr>
        <p:blipFill>
          <a:blip r:embed="rId2"/>
          <a:stretch>
            <a:fillRect/>
          </a:stretch>
        </p:blipFill>
        <p:spPr>
          <a:xfrm>
            <a:off x="0" y="3174"/>
            <a:ext cx="18288000" cy="10287002"/>
          </a:xfrm>
          <a:prstGeom prst="rect">
            <a:avLst/>
          </a:prstGeom>
        </p:spPr>
      </p:pic>
    </p:spTree>
    <p:extLst>
      <p:ext uri="{BB962C8B-B14F-4D97-AF65-F5344CB8AC3E}">
        <p14:creationId xmlns="" xmlns:p14="http://schemas.microsoft.com/office/powerpoint/2010/main" val="32409050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AD279FF4-3050-41E4-8CD4-D58DB6B656E9}"/>
              </a:ext>
            </a:extLst>
          </p:cNvPr>
          <p:cNvSpPr>
            <a:spLocks noGrp="1"/>
          </p:cNvSpPr>
          <p:nvPr>
            <p:ph type="title"/>
          </p:nvPr>
        </p:nvSpPr>
        <p:spPr/>
        <p:txBody>
          <a:bodyPr/>
          <a:lstStyle/>
          <a:p>
            <a:endParaRPr lang="ru-RU"/>
          </a:p>
        </p:txBody>
      </p:sp>
      <p:sp>
        <p:nvSpPr>
          <p:cNvPr id="3" name="Объект 2">
            <a:extLst>
              <a:ext uri="{FF2B5EF4-FFF2-40B4-BE49-F238E27FC236}">
                <a16:creationId xmlns="" xmlns:a16="http://schemas.microsoft.com/office/drawing/2014/main" id="{4A5D2D16-547A-4B02-8359-567E39F9AEB8}"/>
              </a:ext>
            </a:extLst>
          </p:cNvPr>
          <p:cNvSpPr>
            <a:spLocks noGrp="1"/>
          </p:cNvSpPr>
          <p:nvPr>
            <p:ph idx="1"/>
          </p:nvPr>
        </p:nvSpPr>
        <p:spPr/>
        <p:txBody>
          <a:bodyPr/>
          <a:lstStyle/>
          <a:p>
            <a:endParaRPr lang="ru-RU"/>
          </a:p>
        </p:txBody>
      </p:sp>
      <p:pic>
        <p:nvPicPr>
          <p:cNvPr id="4" name="Рисунок 3">
            <a:extLst>
              <a:ext uri="{FF2B5EF4-FFF2-40B4-BE49-F238E27FC236}">
                <a16:creationId xmlns="" xmlns:a16="http://schemas.microsoft.com/office/drawing/2014/main" id="{84648924-5B6D-4130-9998-09CEA8F4E86A}"/>
              </a:ext>
            </a:extLst>
          </p:cNvPr>
          <p:cNvPicPr>
            <a:picLocks noChangeAspect="1"/>
          </p:cNvPicPr>
          <p:nvPr/>
        </p:nvPicPr>
        <p:blipFill>
          <a:blip r:embed="rId2"/>
          <a:stretch>
            <a:fillRect/>
          </a:stretch>
        </p:blipFill>
        <p:spPr>
          <a:xfrm>
            <a:off x="0" y="3173"/>
            <a:ext cx="18288000" cy="10287002"/>
          </a:xfrm>
          <a:prstGeom prst="rect">
            <a:avLst/>
          </a:prstGeom>
        </p:spPr>
      </p:pic>
    </p:spTree>
    <p:extLst>
      <p:ext uri="{BB962C8B-B14F-4D97-AF65-F5344CB8AC3E}">
        <p14:creationId xmlns="" xmlns:p14="http://schemas.microsoft.com/office/powerpoint/2010/main" val="35477451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Схема 3">
            <a:extLst>
              <a:ext uri="{FF2B5EF4-FFF2-40B4-BE49-F238E27FC236}">
                <a16:creationId xmlns="" xmlns:a16="http://schemas.microsoft.com/office/drawing/2014/main" id="{5D4E8808-5196-4EB6-ACE4-F6DEE1E7066E}"/>
              </a:ext>
            </a:extLst>
          </p:cNvPr>
          <p:cNvGraphicFramePr/>
          <p:nvPr>
            <p:extLst>
              <p:ext uri="{D42A27DB-BD31-4B8C-83A1-F6EECF244321}">
                <p14:modId xmlns="" xmlns:p14="http://schemas.microsoft.com/office/powerpoint/2010/main" val="3992726683"/>
              </p:ext>
            </p:extLst>
          </p:nvPr>
        </p:nvGraphicFramePr>
        <p:xfrm>
          <a:off x="353963" y="1750860"/>
          <a:ext cx="17609574" cy="8229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 xmlns:p14="http://schemas.microsoft.com/office/powerpoint/2010/main" val="38762292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Схема 5">
            <a:extLst>
              <a:ext uri="{FF2B5EF4-FFF2-40B4-BE49-F238E27FC236}">
                <a16:creationId xmlns="" xmlns:a16="http://schemas.microsoft.com/office/drawing/2014/main" id="{0B63335C-A040-467C-A09E-3D1832018638}"/>
              </a:ext>
            </a:extLst>
          </p:cNvPr>
          <p:cNvGraphicFramePr/>
          <p:nvPr/>
        </p:nvGraphicFramePr>
        <p:xfrm>
          <a:off x="929150" y="1591494"/>
          <a:ext cx="17122877" cy="869868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extBox 6">
            <a:extLst>
              <a:ext uri="{FF2B5EF4-FFF2-40B4-BE49-F238E27FC236}">
                <a16:creationId xmlns="" xmlns:a16="http://schemas.microsoft.com/office/drawing/2014/main" id="{F74B732A-44F9-4784-9D7D-237751A00AED}"/>
              </a:ext>
            </a:extLst>
          </p:cNvPr>
          <p:cNvSpPr txBox="1"/>
          <p:nvPr/>
        </p:nvSpPr>
        <p:spPr>
          <a:xfrm>
            <a:off x="4044746" y="898996"/>
            <a:ext cx="10198509" cy="646331"/>
          </a:xfrm>
          <a:prstGeom prst="rect">
            <a:avLst/>
          </a:prstGeom>
          <a:noFill/>
        </p:spPr>
        <p:txBody>
          <a:bodyPr wrap="square" rtlCol="0">
            <a:spAutoFit/>
          </a:bodyPr>
          <a:lstStyle/>
          <a:p>
            <a:pPr algn="ctr"/>
            <a:r>
              <a:rPr lang="ru-RU" sz="3600" b="1" dirty="0">
                <a:latin typeface="Cambria" panose="02040503050406030204" pitchFamily="18" charset="0"/>
              </a:rPr>
              <a:t>ЗАДАЧИ АНТИКОРРУПЦИОННОЙ ПОЛИТИКИ</a:t>
            </a:r>
          </a:p>
        </p:txBody>
      </p:sp>
    </p:spTree>
    <p:extLst>
      <p:ext uri="{BB962C8B-B14F-4D97-AF65-F5344CB8AC3E}">
        <p14:creationId xmlns="" xmlns:p14="http://schemas.microsoft.com/office/powerpoint/2010/main" val="13006696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 xmlns:a16="http://schemas.microsoft.com/office/drawing/2014/main" id="{F74B732A-44F9-4784-9D7D-237751A00AED}"/>
              </a:ext>
            </a:extLst>
          </p:cNvPr>
          <p:cNvSpPr txBox="1"/>
          <p:nvPr/>
        </p:nvSpPr>
        <p:spPr>
          <a:xfrm>
            <a:off x="4044746" y="243904"/>
            <a:ext cx="10198509" cy="646331"/>
          </a:xfrm>
          <a:prstGeom prst="rect">
            <a:avLst/>
          </a:prstGeom>
          <a:noFill/>
        </p:spPr>
        <p:txBody>
          <a:bodyPr wrap="square" rtlCol="0">
            <a:spAutoFit/>
          </a:bodyPr>
          <a:lstStyle/>
          <a:p>
            <a:pPr algn="ctr"/>
            <a:r>
              <a:rPr lang="ru-RU" sz="3600" b="1" dirty="0">
                <a:latin typeface="Cambria" panose="02040503050406030204" pitchFamily="18" charset="0"/>
              </a:rPr>
              <a:t>ЗАДАЧИ АНТИКОРРУПЦИОННОЙ ПОЛИТИКИ</a:t>
            </a:r>
          </a:p>
        </p:txBody>
      </p:sp>
      <p:graphicFrame>
        <p:nvGraphicFramePr>
          <p:cNvPr id="2" name="Схема 1">
            <a:extLst>
              <a:ext uri="{FF2B5EF4-FFF2-40B4-BE49-F238E27FC236}">
                <a16:creationId xmlns="" xmlns:a16="http://schemas.microsoft.com/office/drawing/2014/main" id="{975D06F1-F54F-42EA-9BCB-C30EA38BCCD2}"/>
              </a:ext>
            </a:extLst>
          </p:cNvPr>
          <p:cNvGraphicFramePr/>
          <p:nvPr/>
        </p:nvGraphicFramePr>
        <p:xfrm>
          <a:off x="2740925" y="1655883"/>
          <a:ext cx="15007988" cy="79689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 xmlns:p14="http://schemas.microsoft.com/office/powerpoint/2010/main" val="9865330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 xmlns:a16="http://schemas.microsoft.com/office/drawing/2014/main" id="{F74B732A-44F9-4784-9D7D-237751A00AED}"/>
              </a:ext>
            </a:extLst>
          </p:cNvPr>
          <p:cNvSpPr txBox="1"/>
          <p:nvPr/>
        </p:nvSpPr>
        <p:spPr>
          <a:xfrm>
            <a:off x="4044746" y="243904"/>
            <a:ext cx="10198509" cy="646331"/>
          </a:xfrm>
          <a:prstGeom prst="rect">
            <a:avLst/>
          </a:prstGeom>
          <a:noFill/>
        </p:spPr>
        <p:txBody>
          <a:bodyPr wrap="square" rtlCol="0">
            <a:spAutoFit/>
          </a:bodyPr>
          <a:lstStyle/>
          <a:p>
            <a:pPr algn="ctr"/>
            <a:r>
              <a:rPr lang="ru-RU" sz="3600" b="1" dirty="0">
                <a:latin typeface="Cambria" panose="02040503050406030204" pitchFamily="18" charset="0"/>
              </a:rPr>
              <a:t>ЗАДАЧИ АНТИКОРРУПЦИОННОЙ ПОЛИТИКИ</a:t>
            </a:r>
          </a:p>
        </p:txBody>
      </p:sp>
      <p:graphicFrame>
        <p:nvGraphicFramePr>
          <p:cNvPr id="2" name="Схема 1">
            <a:extLst>
              <a:ext uri="{FF2B5EF4-FFF2-40B4-BE49-F238E27FC236}">
                <a16:creationId xmlns="" xmlns:a16="http://schemas.microsoft.com/office/drawing/2014/main" id="{975D06F1-F54F-42EA-9BCB-C30EA38BCCD2}"/>
              </a:ext>
            </a:extLst>
          </p:cNvPr>
          <p:cNvGraphicFramePr/>
          <p:nvPr/>
        </p:nvGraphicFramePr>
        <p:xfrm>
          <a:off x="1903865" y="1655883"/>
          <a:ext cx="15845049" cy="790754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 xmlns:p14="http://schemas.microsoft.com/office/powerpoint/2010/main" val="32656179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818605" y="1951759"/>
            <a:ext cx="16870658" cy="1477328"/>
          </a:xfrm>
          <a:prstGeom prst="rect">
            <a:avLst/>
          </a:prstGeom>
        </p:spPr>
        <p:txBody>
          <a:bodyPr wrap="square">
            <a:spAutoFit/>
          </a:bodyPr>
          <a:lstStyle/>
          <a:p>
            <a:pPr algn="just"/>
            <a:endParaRPr lang="ru-RU" sz="3000" dirty="0"/>
          </a:p>
          <a:p>
            <a:pPr algn="just"/>
            <a:endParaRPr lang="ru-RU" sz="3000" dirty="0">
              <a:latin typeface="Palatino Linotype" pitchFamily="18" charset="0"/>
            </a:endParaRPr>
          </a:p>
          <a:p>
            <a:endParaRPr lang="ru-RU" sz="3000" dirty="0">
              <a:latin typeface="Palatino Linotype" pitchFamily="18" charset="0"/>
            </a:endParaRPr>
          </a:p>
        </p:txBody>
      </p:sp>
      <p:sp>
        <p:nvSpPr>
          <p:cNvPr id="3" name="Прямоугольник 2"/>
          <p:cNvSpPr>
            <a:spLocks noChangeArrowheads="1"/>
          </p:cNvSpPr>
          <p:nvPr/>
        </p:nvSpPr>
        <p:spPr bwMode="auto">
          <a:xfrm>
            <a:off x="2082957" y="523601"/>
            <a:ext cx="14341953" cy="715581"/>
          </a:xfrm>
          <a:prstGeom prst="rect">
            <a:avLst/>
          </a:prstGeom>
          <a:noFill/>
          <a:ln w="9525">
            <a:noFill/>
            <a:miter lim="800000"/>
            <a:headEnd/>
            <a:tailEnd/>
          </a:ln>
        </p:spPr>
        <p:txBody>
          <a:bodyPr wrap="square">
            <a:spAutoFit/>
          </a:bodyPr>
          <a:lstStyle/>
          <a:p>
            <a:pPr algn="ctr" defTabSz="1028700">
              <a:lnSpc>
                <a:spcPct val="90000"/>
              </a:lnSpc>
            </a:pPr>
            <a:endParaRPr lang="ru-RU" altLang="ru-RU" sz="4500" b="1" dirty="0">
              <a:solidFill>
                <a:srgbClr val="002060"/>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 xmlns:a16="http://schemas.microsoft.com/office/drawing/2014/main" id="{F368DD38-1605-4B42-BA96-838545D61900}"/>
              </a:ext>
            </a:extLst>
          </p:cNvPr>
          <p:cNvSpPr txBox="1"/>
          <p:nvPr/>
        </p:nvSpPr>
        <p:spPr>
          <a:xfrm>
            <a:off x="708671" y="1285347"/>
            <a:ext cx="16870659" cy="692497"/>
          </a:xfrm>
          <a:prstGeom prst="rect">
            <a:avLst/>
          </a:prstGeom>
          <a:noFill/>
        </p:spPr>
        <p:txBody>
          <a:bodyPr wrap="square">
            <a:spAutoFit/>
          </a:bodyPr>
          <a:lstStyle/>
          <a:p>
            <a:pPr algn="just" fontAlgn="base"/>
            <a:endParaRPr lang="ru-RU" dirty="0">
              <a:solidFill>
                <a:srgbClr val="000000"/>
              </a:solidFill>
              <a:latin typeface="Cambria" panose="02040503050406030204" pitchFamily="18" charset="0"/>
            </a:endParaRPr>
          </a:p>
          <a:p>
            <a:pPr fontAlgn="base"/>
            <a:endParaRPr lang="ru-RU" sz="2100" dirty="0">
              <a:solidFill>
                <a:srgbClr val="000000"/>
              </a:solidFill>
              <a:latin typeface="Cambria" panose="02040503050406030204" pitchFamily="18" charset="0"/>
            </a:endParaRPr>
          </a:p>
        </p:txBody>
      </p:sp>
      <p:sp>
        <p:nvSpPr>
          <p:cNvPr id="7" name="TextBox 6">
            <a:extLst>
              <a:ext uri="{FF2B5EF4-FFF2-40B4-BE49-F238E27FC236}">
                <a16:creationId xmlns="" xmlns:a16="http://schemas.microsoft.com/office/drawing/2014/main" id="{B1CC055F-9669-4174-8D7B-5B92578D7427}"/>
              </a:ext>
            </a:extLst>
          </p:cNvPr>
          <p:cNvSpPr txBox="1"/>
          <p:nvPr/>
        </p:nvSpPr>
        <p:spPr>
          <a:xfrm>
            <a:off x="1555847" y="2124884"/>
            <a:ext cx="16023483" cy="6740307"/>
          </a:xfrm>
          <a:prstGeom prst="rect">
            <a:avLst/>
          </a:prstGeom>
          <a:noFill/>
        </p:spPr>
        <p:txBody>
          <a:bodyPr wrap="square">
            <a:spAutoFit/>
          </a:bodyPr>
          <a:lstStyle/>
          <a:p>
            <a:pPr algn="l" fontAlgn="base"/>
            <a:r>
              <a:rPr lang="ru-RU" sz="2100" dirty="0">
                <a:solidFill>
                  <a:srgbClr val="000000"/>
                </a:solidFill>
                <a:latin typeface="Cambria" panose="02040503050406030204" pitchFamily="18" charset="0"/>
              </a:rPr>
              <a:t>       </a:t>
            </a:r>
            <a:r>
              <a:rPr lang="ru-RU" sz="2700" dirty="0">
                <a:solidFill>
                  <a:srgbClr val="000000"/>
                </a:solidFill>
                <a:latin typeface="Cambria" panose="02040503050406030204" pitchFamily="18" charset="0"/>
              </a:rPr>
              <a:t>1) антикоррупционный мониторинг;</a:t>
            </a:r>
          </a:p>
          <a:p>
            <a:pPr algn="l" fontAlgn="base"/>
            <a:r>
              <a:rPr lang="ru-RU" sz="2700" dirty="0">
                <a:solidFill>
                  <a:srgbClr val="000000"/>
                </a:solidFill>
                <a:latin typeface="Cambria" panose="02040503050406030204" pitchFamily="18" charset="0"/>
              </a:rPr>
              <a:t>      2) анализ коррупционных рисков;</a:t>
            </a:r>
          </a:p>
          <a:p>
            <a:pPr algn="l" fontAlgn="base"/>
            <a:r>
              <a:rPr lang="ru-RU" sz="2700" dirty="0">
                <a:solidFill>
                  <a:srgbClr val="000000"/>
                </a:solidFill>
                <a:latin typeface="Cambria" panose="02040503050406030204" pitchFamily="18" charset="0"/>
              </a:rPr>
              <a:t>      3) формирование антикоррупционной культуры;</a:t>
            </a:r>
          </a:p>
          <a:p>
            <a:pPr algn="l" fontAlgn="base"/>
            <a:r>
              <a:rPr lang="ru-RU" sz="2700" dirty="0">
                <a:solidFill>
                  <a:srgbClr val="000000"/>
                </a:solidFill>
                <a:latin typeface="Cambria" panose="02040503050406030204" pitchFamily="18" charset="0"/>
              </a:rPr>
              <a:t>      3-1) проведение научной антикоррупционной экспертизы проектов нормативных правовых актов в соответствии с законодательством Республики Казахстан;</a:t>
            </a:r>
          </a:p>
          <a:p>
            <a:pPr algn="l" fontAlgn="base"/>
            <a:r>
              <a:rPr lang="ru-RU" sz="2700" dirty="0">
                <a:solidFill>
                  <a:srgbClr val="000000"/>
                </a:solidFill>
                <a:latin typeface="Cambria" panose="02040503050406030204" pitchFamily="18" charset="0"/>
              </a:rPr>
              <a:t>      4) выявление коррупциогенных норм при производстве юридической экспертизы в соответствии с законодательством Республики Казахстан;</a:t>
            </a:r>
          </a:p>
          <a:p>
            <a:pPr algn="l" fontAlgn="base"/>
            <a:r>
              <a:rPr lang="ru-RU" sz="2700" dirty="0">
                <a:solidFill>
                  <a:srgbClr val="000000"/>
                </a:solidFill>
                <a:latin typeface="Cambria" panose="02040503050406030204" pitchFamily="18" charset="0"/>
              </a:rPr>
              <a:t>      5) формирование и соблюдение антикоррупционных стандартов;</a:t>
            </a:r>
          </a:p>
          <a:p>
            <a:pPr algn="l" fontAlgn="base"/>
            <a:r>
              <a:rPr lang="ru-RU" sz="2700" dirty="0">
                <a:solidFill>
                  <a:srgbClr val="000000"/>
                </a:solidFill>
                <a:latin typeface="Cambria" panose="02040503050406030204" pitchFamily="18" charset="0"/>
              </a:rPr>
              <a:t>      6) финансовый контроль;</a:t>
            </a:r>
          </a:p>
          <a:p>
            <a:pPr algn="l" fontAlgn="base"/>
            <a:r>
              <a:rPr lang="ru-RU" sz="2700" dirty="0">
                <a:solidFill>
                  <a:srgbClr val="000000"/>
                </a:solidFill>
                <a:latin typeface="Cambria" panose="02040503050406030204" pitchFamily="18" charset="0"/>
              </a:rPr>
              <a:t>      7) антикоррупционные ограничения;</a:t>
            </a:r>
          </a:p>
          <a:p>
            <a:pPr algn="l" fontAlgn="base"/>
            <a:r>
              <a:rPr lang="ru-RU" sz="2700" dirty="0">
                <a:solidFill>
                  <a:srgbClr val="000000"/>
                </a:solidFill>
                <a:latin typeface="Cambria" panose="02040503050406030204" pitchFamily="18" charset="0"/>
              </a:rPr>
              <a:t>      8) предотвращение и разрешение конфликта интересов;</a:t>
            </a:r>
          </a:p>
          <a:p>
            <a:pPr algn="l" fontAlgn="base"/>
            <a:r>
              <a:rPr lang="ru-RU" sz="2700" dirty="0">
                <a:solidFill>
                  <a:srgbClr val="000000"/>
                </a:solidFill>
                <a:latin typeface="Cambria" panose="02040503050406030204" pitchFamily="18" charset="0"/>
              </a:rPr>
              <a:t>      9) меры противодействия коррупции в сфере предпринимательства;</a:t>
            </a:r>
          </a:p>
          <a:p>
            <a:pPr algn="l" fontAlgn="base"/>
            <a:r>
              <a:rPr lang="ru-RU" sz="2700" dirty="0">
                <a:solidFill>
                  <a:srgbClr val="000000"/>
                </a:solidFill>
                <a:latin typeface="Cambria" panose="02040503050406030204" pitchFamily="18" charset="0"/>
              </a:rPr>
              <a:t>      10) выявление, пресечение, раскрытие и расследование коррупционных правонарушений;</a:t>
            </a:r>
          </a:p>
          <a:p>
            <a:pPr algn="l" fontAlgn="base"/>
            <a:r>
              <a:rPr lang="ru-RU" sz="2700" dirty="0">
                <a:solidFill>
                  <a:srgbClr val="000000"/>
                </a:solidFill>
                <a:latin typeface="Cambria" panose="02040503050406030204" pitchFamily="18" charset="0"/>
              </a:rPr>
              <a:t>      11) сообщение о коррупционных правонарушениях;</a:t>
            </a:r>
          </a:p>
          <a:p>
            <a:pPr algn="l" fontAlgn="base"/>
            <a:r>
              <a:rPr lang="ru-RU" sz="2700" dirty="0">
                <a:solidFill>
                  <a:srgbClr val="000000"/>
                </a:solidFill>
                <a:latin typeface="Cambria" panose="02040503050406030204" pitchFamily="18" charset="0"/>
              </a:rPr>
              <a:t>      12) устранение последствий коррупционных правонарушений;</a:t>
            </a:r>
          </a:p>
          <a:p>
            <a:pPr algn="l" fontAlgn="base"/>
            <a:r>
              <a:rPr lang="ru-RU" sz="2700" dirty="0">
                <a:solidFill>
                  <a:srgbClr val="000000"/>
                </a:solidFill>
                <a:latin typeface="Cambria" panose="02040503050406030204" pitchFamily="18" charset="0"/>
              </a:rPr>
              <a:t>      13) формирование и публикацию Национального доклада о противодействии коррупции.</a:t>
            </a:r>
          </a:p>
        </p:txBody>
      </p:sp>
      <p:sp>
        <p:nvSpPr>
          <p:cNvPr id="5" name="TextBox 4">
            <a:extLst>
              <a:ext uri="{FF2B5EF4-FFF2-40B4-BE49-F238E27FC236}">
                <a16:creationId xmlns="" xmlns:a16="http://schemas.microsoft.com/office/drawing/2014/main" id="{73F3571F-3C00-4EE2-9864-89A6F04C5FC5}"/>
              </a:ext>
            </a:extLst>
          </p:cNvPr>
          <p:cNvSpPr txBox="1"/>
          <p:nvPr/>
        </p:nvSpPr>
        <p:spPr>
          <a:xfrm>
            <a:off x="4135272" y="904473"/>
            <a:ext cx="10713321" cy="507831"/>
          </a:xfrm>
          <a:prstGeom prst="rect">
            <a:avLst/>
          </a:prstGeom>
          <a:solidFill>
            <a:schemeClr val="tx2"/>
          </a:solidFill>
        </p:spPr>
        <p:txBody>
          <a:bodyPr wrap="square" rtlCol="0">
            <a:spAutoFit/>
          </a:bodyPr>
          <a:lstStyle/>
          <a:p>
            <a:pPr algn="ctr"/>
            <a:r>
              <a:rPr lang="ru-RU" sz="2700" b="1" dirty="0">
                <a:solidFill>
                  <a:schemeClr val="bg1"/>
                </a:solidFill>
              </a:rPr>
              <a:t>СИСТЕМА МЕР ПРОТИВОДЕЙСТВИЯ КОРРУПЦИИ</a:t>
            </a:r>
          </a:p>
        </p:txBody>
      </p:sp>
    </p:spTree>
    <p:extLst>
      <p:ext uri="{BB962C8B-B14F-4D97-AF65-F5344CB8AC3E}">
        <p14:creationId xmlns="" xmlns:p14="http://schemas.microsoft.com/office/powerpoint/2010/main" val="26431015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4607498" y="3175"/>
            <a:ext cx="9289032" cy="10287000"/>
          </a:xfrm>
          <a:prstGeom prst="rect">
            <a:avLst/>
          </a:prstGeom>
        </p:spPr>
      </p:pic>
      <p:sp>
        <p:nvSpPr>
          <p:cNvPr id="4" name="Прямоугольник 3"/>
          <p:cNvSpPr/>
          <p:nvPr/>
        </p:nvSpPr>
        <p:spPr>
          <a:xfrm>
            <a:off x="5730480" y="2179491"/>
            <a:ext cx="6858000" cy="1754326"/>
          </a:xfrm>
          <a:prstGeom prst="rect">
            <a:avLst/>
          </a:prstGeom>
        </p:spPr>
        <p:txBody>
          <a:bodyPr>
            <a:spAutoFit/>
          </a:bodyPr>
          <a:lstStyle/>
          <a:p>
            <a:pPr algn="ctr">
              <a:defRPr/>
            </a:pPr>
            <a:endParaRPr lang="en-US" sz="2700" dirty="0">
              <a:solidFill>
                <a:srgbClr val="000000"/>
              </a:solidFill>
              <a:latin typeface="Arial Narrow" panose="020B0606020202030204" pitchFamily="34" charset="0"/>
              <a:ea typeface="Helvetica"/>
              <a:cs typeface="Helvetica"/>
            </a:endParaRPr>
          </a:p>
          <a:p>
            <a:pPr algn="ctr">
              <a:defRPr/>
            </a:pPr>
            <a:r>
              <a:rPr lang="ru-RU" sz="2700" dirty="0">
                <a:solidFill>
                  <a:srgbClr val="000000"/>
                </a:solidFill>
                <a:latin typeface="Arial Narrow" panose="020B0606020202030204" pitchFamily="34" charset="0"/>
                <a:ea typeface="Helvetica"/>
                <a:cs typeface="Helvetica"/>
              </a:rPr>
              <a:t>Антикоррупционный </a:t>
            </a:r>
            <a:endParaRPr lang="en-US" sz="2700" dirty="0">
              <a:solidFill>
                <a:srgbClr val="000000"/>
              </a:solidFill>
              <a:latin typeface="Arial Narrow" panose="020B0606020202030204" pitchFamily="34" charset="0"/>
              <a:ea typeface="Helvetica"/>
              <a:cs typeface="Helvetica"/>
            </a:endParaRPr>
          </a:p>
          <a:p>
            <a:pPr algn="ctr">
              <a:defRPr/>
            </a:pPr>
            <a:r>
              <a:rPr lang="ru-RU" sz="2700" dirty="0">
                <a:solidFill>
                  <a:srgbClr val="000000"/>
                </a:solidFill>
                <a:latin typeface="Arial Narrow" panose="020B0606020202030204" pitchFamily="34" charset="0"/>
                <a:ea typeface="Helvetica"/>
                <a:cs typeface="Helvetica"/>
              </a:rPr>
              <a:t>мониторинг</a:t>
            </a:r>
            <a:br>
              <a:rPr lang="ru-RU" sz="2700" dirty="0">
                <a:solidFill>
                  <a:srgbClr val="000000"/>
                </a:solidFill>
                <a:latin typeface="Arial Narrow" panose="020B0606020202030204" pitchFamily="34" charset="0"/>
                <a:ea typeface="Helvetica"/>
                <a:cs typeface="Helvetica"/>
              </a:rPr>
            </a:br>
            <a:endParaRPr lang="ru-RU" sz="2700" dirty="0">
              <a:solidFill>
                <a:srgbClr val="000000"/>
              </a:solidFill>
              <a:latin typeface="Arial Narrow" panose="020B0606020202030204" pitchFamily="34" charset="0"/>
              <a:ea typeface="Helvetica"/>
              <a:cs typeface="Helvetica"/>
            </a:endParaRPr>
          </a:p>
        </p:txBody>
      </p:sp>
      <p:sp>
        <p:nvSpPr>
          <p:cNvPr id="5" name="Прямоугольник 4"/>
          <p:cNvSpPr/>
          <p:nvPr/>
        </p:nvSpPr>
        <p:spPr>
          <a:xfrm>
            <a:off x="7799532" y="7954989"/>
            <a:ext cx="2904962" cy="923330"/>
          </a:xfrm>
          <a:prstGeom prst="rect">
            <a:avLst/>
          </a:prstGeom>
        </p:spPr>
        <p:txBody>
          <a:bodyPr wrap="none">
            <a:spAutoFit/>
          </a:bodyPr>
          <a:lstStyle/>
          <a:p>
            <a:pPr algn="ctr">
              <a:defRPr/>
            </a:pPr>
            <a:r>
              <a:rPr lang="ru-RU" sz="2700" dirty="0">
                <a:solidFill>
                  <a:srgbClr val="000000"/>
                </a:solidFill>
                <a:latin typeface="Arial Narrow" panose="020B0606020202030204" pitchFamily="34" charset="0"/>
                <a:ea typeface="Helvetica"/>
                <a:cs typeface="Helvetica"/>
              </a:rPr>
              <a:t>Антикоррупционное </a:t>
            </a:r>
            <a:endParaRPr lang="en-US" sz="2700" dirty="0">
              <a:solidFill>
                <a:srgbClr val="000000"/>
              </a:solidFill>
              <a:latin typeface="Arial Narrow" panose="020B0606020202030204" pitchFamily="34" charset="0"/>
              <a:ea typeface="Helvetica"/>
              <a:cs typeface="Helvetica"/>
            </a:endParaRPr>
          </a:p>
          <a:p>
            <a:pPr algn="ctr">
              <a:defRPr/>
            </a:pPr>
            <a:r>
              <a:rPr lang="ru-RU" sz="2700" dirty="0">
                <a:solidFill>
                  <a:srgbClr val="000000"/>
                </a:solidFill>
                <a:latin typeface="Arial Narrow" panose="020B0606020202030204" pitchFamily="34" charset="0"/>
                <a:ea typeface="Helvetica"/>
                <a:cs typeface="Helvetica"/>
              </a:rPr>
              <a:t>просвещение</a:t>
            </a:r>
          </a:p>
        </p:txBody>
      </p:sp>
      <p:sp>
        <p:nvSpPr>
          <p:cNvPr id="11" name="Прямоугольник 10"/>
          <p:cNvSpPr/>
          <p:nvPr/>
        </p:nvSpPr>
        <p:spPr>
          <a:xfrm>
            <a:off x="5730480" y="3883632"/>
            <a:ext cx="6858000" cy="923330"/>
          </a:xfrm>
          <a:prstGeom prst="rect">
            <a:avLst/>
          </a:prstGeom>
        </p:spPr>
        <p:txBody>
          <a:bodyPr>
            <a:spAutoFit/>
          </a:bodyPr>
          <a:lstStyle/>
          <a:p>
            <a:pPr algn="ctr">
              <a:defRPr/>
            </a:pPr>
            <a:r>
              <a:rPr lang="ru-RU" sz="2700" dirty="0">
                <a:solidFill>
                  <a:srgbClr val="000000"/>
                </a:solidFill>
                <a:latin typeface="Arial Narrow" panose="020B0606020202030204" pitchFamily="34" charset="0"/>
                <a:ea typeface="Helvetica"/>
                <a:cs typeface="Helvetica"/>
              </a:rPr>
              <a:t>Антикоррупционные </a:t>
            </a:r>
            <a:endParaRPr lang="en-US" sz="2700" dirty="0">
              <a:solidFill>
                <a:srgbClr val="000000"/>
              </a:solidFill>
              <a:latin typeface="Arial Narrow" panose="020B0606020202030204" pitchFamily="34" charset="0"/>
              <a:ea typeface="Helvetica"/>
              <a:cs typeface="Helvetica"/>
            </a:endParaRPr>
          </a:p>
          <a:p>
            <a:pPr algn="ctr">
              <a:defRPr/>
            </a:pPr>
            <a:r>
              <a:rPr lang="ru-RU" sz="2700" dirty="0">
                <a:solidFill>
                  <a:srgbClr val="000000"/>
                </a:solidFill>
                <a:latin typeface="Arial Narrow" panose="020B0606020202030204" pitchFamily="34" charset="0"/>
                <a:ea typeface="Helvetica"/>
                <a:cs typeface="Helvetica"/>
              </a:rPr>
              <a:t>ограничения и стандарты</a:t>
            </a:r>
          </a:p>
        </p:txBody>
      </p:sp>
      <p:sp>
        <p:nvSpPr>
          <p:cNvPr id="13" name="Прямоугольник 12"/>
          <p:cNvSpPr/>
          <p:nvPr/>
        </p:nvSpPr>
        <p:spPr>
          <a:xfrm>
            <a:off x="7770550" y="6550833"/>
            <a:ext cx="2847253" cy="923330"/>
          </a:xfrm>
          <a:prstGeom prst="rect">
            <a:avLst/>
          </a:prstGeom>
        </p:spPr>
        <p:txBody>
          <a:bodyPr wrap="none">
            <a:spAutoFit/>
          </a:bodyPr>
          <a:lstStyle/>
          <a:p>
            <a:pPr algn="ctr">
              <a:defRPr/>
            </a:pPr>
            <a:r>
              <a:rPr lang="ru-RU" sz="2700" dirty="0">
                <a:solidFill>
                  <a:srgbClr val="000000"/>
                </a:solidFill>
                <a:latin typeface="Arial Narrow" panose="020B0606020202030204" pitchFamily="34" charset="0"/>
                <a:ea typeface="Helvetica"/>
                <a:cs typeface="Helvetica"/>
              </a:rPr>
              <a:t>Меры финансового </a:t>
            </a:r>
            <a:endParaRPr lang="en-US" sz="2700" dirty="0">
              <a:solidFill>
                <a:srgbClr val="000000"/>
              </a:solidFill>
              <a:latin typeface="Arial Narrow" panose="020B0606020202030204" pitchFamily="34" charset="0"/>
              <a:ea typeface="Helvetica"/>
              <a:cs typeface="Helvetica"/>
            </a:endParaRPr>
          </a:p>
          <a:p>
            <a:pPr algn="ctr">
              <a:defRPr/>
            </a:pPr>
            <a:r>
              <a:rPr lang="ru-RU" sz="2700" dirty="0">
                <a:solidFill>
                  <a:srgbClr val="000000"/>
                </a:solidFill>
                <a:latin typeface="Arial Narrow" panose="020B0606020202030204" pitchFamily="34" charset="0"/>
                <a:ea typeface="Helvetica"/>
                <a:cs typeface="Helvetica"/>
              </a:rPr>
              <a:t>контроля</a:t>
            </a:r>
          </a:p>
        </p:txBody>
      </p:sp>
      <p:sp>
        <p:nvSpPr>
          <p:cNvPr id="14" name="Прямоугольник 13"/>
          <p:cNvSpPr/>
          <p:nvPr/>
        </p:nvSpPr>
        <p:spPr>
          <a:xfrm>
            <a:off x="5730480" y="5186116"/>
            <a:ext cx="6858000" cy="923330"/>
          </a:xfrm>
          <a:prstGeom prst="rect">
            <a:avLst/>
          </a:prstGeom>
        </p:spPr>
        <p:txBody>
          <a:bodyPr>
            <a:spAutoFit/>
          </a:bodyPr>
          <a:lstStyle/>
          <a:p>
            <a:pPr algn="ctr">
              <a:defRPr/>
            </a:pPr>
            <a:r>
              <a:rPr lang="ru-RU" sz="2700" dirty="0">
                <a:solidFill>
                  <a:srgbClr val="000000"/>
                </a:solidFill>
                <a:latin typeface="Arial Narrow" panose="020B0606020202030204" pitchFamily="34" charset="0"/>
                <a:ea typeface="Helvetica"/>
                <a:cs typeface="Helvetica"/>
              </a:rPr>
              <a:t>Анализ </a:t>
            </a:r>
            <a:br>
              <a:rPr lang="ru-RU" sz="2700" dirty="0">
                <a:solidFill>
                  <a:srgbClr val="000000"/>
                </a:solidFill>
                <a:latin typeface="Arial Narrow" panose="020B0606020202030204" pitchFamily="34" charset="0"/>
                <a:ea typeface="Helvetica"/>
                <a:cs typeface="Helvetica"/>
              </a:rPr>
            </a:br>
            <a:r>
              <a:rPr lang="ru-RU" sz="2700" dirty="0">
                <a:solidFill>
                  <a:srgbClr val="000000"/>
                </a:solidFill>
                <a:latin typeface="Arial Narrow" panose="020B0606020202030204" pitchFamily="34" charset="0"/>
                <a:ea typeface="Helvetica"/>
                <a:cs typeface="Helvetica"/>
              </a:rPr>
              <a:t>коррупционных рисков</a:t>
            </a:r>
          </a:p>
        </p:txBody>
      </p:sp>
      <p:grpSp>
        <p:nvGrpSpPr>
          <p:cNvPr id="21" name="Группа 20"/>
          <p:cNvGrpSpPr/>
          <p:nvPr/>
        </p:nvGrpSpPr>
        <p:grpSpPr>
          <a:xfrm>
            <a:off x="14112556" y="2662399"/>
            <a:ext cx="1021373" cy="5901519"/>
            <a:chOff x="504470" y="531016"/>
            <a:chExt cx="1007005" cy="5818494"/>
          </a:xfrm>
        </p:grpSpPr>
        <p:pic>
          <p:nvPicPr>
            <p:cNvPr id="22" name="Picture 2" descr="http://staytop-it.com/images/1-coe-professional-services.pn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553090" y="531016"/>
              <a:ext cx="936104" cy="936104"/>
            </a:xfrm>
            <a:prstGeom prst="ellipse">
              <a:avLst/>
            </a:prstGeom>
            <a:ln w="63500" cap="rnd">
              <a:solidFill>
                <a:srgbClr val="FFC000"/>
              </a:solidFill>
            </a:ln>
            <a:effectLst>
              <a:outerShdw blurRad="381000" dist="292100" dir="5400000" sx="-80000" sy="-18000" rotWithShape="0">
                <a:srgbClr val="000000">
                  <a:alpha val="22000"/>
                </a:srgbClr>
              </a:outerShdw>
            </a:effectLst>
            <a:extLst>
              <a:ext uri="{909E8E84-426E-40DD-AFC4-6F175D3DCCD1}">
                <a14:hiddenFill xmlns="" xmlns:a14="http://schemas.microsoft.com/office/drawing/2010/main">
                  <a:solidFill>
                    <a:srgbClr val="FFFFFF"/>
                  </a:solidFill>
                </a14:hiddenFill>
              </a:ext>
            </a:extLst>
          </p:spPr>
        </p:pic>
        <p:pic>
          <p:nvPicPr>
            <p:cNvPr id="23" name="Picture 4" descr="http://www.iconshock.com/img_vista/FLAT/education/jpg/justice_icon.jp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535433" y="1719892"/>
              <a:ext cx="956416" cy="956416"/>
            </a:xfrm>
            <a:prstGeom prst="ellipse">
              <a:avLst/>
            </a:prstGeom>
            <a:ln w="63500" cap="rnd">
              <a:solidFill>
                <a:srgbClr val="FFC000"/>
              </a:solidFill>
            </a:ln>
            <a:effectLst>
              <a:outerShdw blurRad="381000" dist="292100" dir="5400000" sx="-80000" sy="-18000" rotWithShape="0">
                <a:srgbClr val="000000">
                  <a:alpha val="22000"/>
                </a:srgbClr>
              </a:outerShdw>
            </a:effectLst>
            <a:extLst>
              <a:ext uri="{909E8E84-426E-40DD-AFC4-6F175D3DCCD1}">
                <a14:hiddenFill xmlns="" xmlns:a14="http://schemas.microsoft.com/office/drawing/2010/main">
                  <a:solidFill>
                    <a:srgbClr val="FFFFFF"/>
                  </a:solidFill>
                </a14:hiddenFill>
              </a:ext>
            </a:extLst>
          </p:spPr>
        </p:pic>
        <p:pic>
          <p:nvPicPr>
            <p:cNvPr id="24" name="Picture 10" descr="https://housing.uiowa.edu/sites/housing.uiowa.edu/files/llc_icons_final_version_biz_hawks-21.png"/>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flipH="1">
              <a:off x="516392" y="2927324"/>
              <a:ext cx="983159" cy="983159"/>
            </a:xfrm>
            <a:prstGeom prst="ellipse">
              <a:avLst/>
            </a:prstGeom>
            <a:ln w="63500" cap="rnd">
              <a:solidFill>
                <a:srgbClr val="FFC000"/>
              </a:solidFill>
            </a:ln>
            <a:effectLst>
              <a:outerShdw blurRad="381000" dist="292100" dir="5400000" sx="-80000" sy="-18000" rotWithShape="0">
                <a:srgbClr val="000000">
                  <a:alpha val="22000"/>
                </a:srgbClr>
              </a:outerShdw>
            </a:effectLst>
            <a:extLst>
              <a:ext uri="{909E8E84-426E-40DD-AFC4-6F175D3DCCD1}">
                <a14:hiddenFill xmlns="" xmlns:a14="http://schemas.microsoft.com/office/drawing/2010/main">
                  <a:solidFill>
                    <a:srgbClr val="FFFFFF"/>
                  </a:solidFill>
                </a14:hiddenFill>
              </a:ext>
            </a:extLst>
          </p:spPr>
        </p:pic>
        <p:pic>
          <p:nvPicPr>
            <p:cNvPr id="25" name="Picture 12" descr="http://corporate-citizenship.com/wp-content/uploads/service_icon_4.png"/>
            <p:cNvPicPr>
              <a:picLocks noChangeAspect="1" noChangeArrowheads="1"/>
            </p:cNvPicPr>
            <p:nvPr/>
          </p:nvPicPr>
          <p:blipFill>
            <a:blip r:embed="rId6">
              <a:extLst>
                <a:ext uri="{28A0092B-C50C-407E-A947-70E740481C1C}">
                  <a14:useLocalDpi xmlns="" xmlns:a14="http://schemas.microsoft.com/office/drawing/2010/main" val="0"/>
                </a:ext>
              </a:extLst>
            </a:blip>
            <a:srcRect/>
            <a:stretch>
              <a:fillRect/>
            </a:stretch>
          </p:blipFill>
          <p:spPr bwMode="auto">
            <a:xfrm>
              <a:off x="504470" y="4161499"/>
              <a:ext cx="1007005" cy="969243"/>
            </a:xfrm>
            <a:prstGeom prst="ellipse">
              <a:avLst/>
            </a:prstGeom>
            <a:ln w="63500" cap="rnd">
              <a:solidFill>
                <a:srgbClr val="FFC000"/>
              </a:solidFill>
            </a:ln>
            <a:effectLst/>
            <a:extLst>
              <a:ext uri="{909E8E84-426E-40DD-AFC4-6F175D3DCCD1}">
                <a14:hiddenFill xmlns="" xmlns:a14="http://schemas.microsoft.com/office/drawing/2010/main">
                  <a:solidFill>
                    <a:srgbClr val="FFFFFF"/>
                  </a:solidFill>
                </a14:hiddenFill>
              </a:ext>
            </a:extLst>
          </p:spPr>
        </p:pic>
        <p:pic>
          <p:nvPicPr>
            <p:cNvPr id="26" name="Рисунок 25"/>
            <p:cNvPicPr>
              <a:picLocks noChangeAspect="1"/>
            </p:cNvPicPr>
            <p:nvPr/>
          </p:nvPicPr>
          <p:blipFill>
            <a:blip r:embed="rId7" cstate="print">
              <a:extLst>
                <a:ext uri="{28A0092B-C50C-407E-A947-70E740481C1C}">
                  <a14:useLocalDpi xmlns="" xmlns:a14="http://schemas.microsoft.com/office/drawing/2010/main" val="0"/>
                </a:ext>
              </a:extLst>
            </a:blip>
            <a:stretch>
              <a:fillRect/>
            </a:stretch>
          </p:blipFill>
          <p:spPr>
            <a:xfrm>
              <a:off x="524097" y="5381758"/>
              <a:ext cx="967752" cy="967752"/>
            </a:xfrm>
            <a:prstGeom prst="ellipse">
              <a:avLst/>
            </a:prstGeom>
            <a:ln w="63500" cap="rnd">
              <a:solidFill>
                <a:srgbClr val="FFC000"/>
              </a:solidFill>
            </a:ln>
            <a:effectLst>
              <a:outerShdw blurRad="381000" dist="292100" dir="5400000" sx="-80000" sy="-18000" rotWithShape="0">
                <a:srgbClr val="000000">
                  <a:alpha val="22000"/>
                </a:srgbClr>
              </a:outerShdw>
            </a:effectLst>
          </p:spPr>
        </p:pic>
      </p:grpSp>
      <p:pic>
        <p:nvPicPr>
          <p:cNvPr id="12292" name="Picture 4" descr="https://maxcdn.icons8.com/Share/icon/City/prisoner1600.png"/>
          <p:cNvPicPr>
            <a:picLocks noChangeAspect="1" noChangeArrowheads="1"/>
          </p:cNvPicPr>
          <p:nvPr/>
        </p:nvPicPr>
        <p:blipFill>
          <a:blip r:embed="rId8" cstate="print">
            <a:extLst>
              <a:ext uri="{28A0092B-C50C-407E-A947-70E740481C1C}">
                <a14:useLocalDpi xmlns="" xmlns:a14="http://schemas.microsoft.com/office/drawing/2010/main" val="0"/>
              </a:ext>
            </a:extLst>
          </a:blip>
          <a:srcRect/>
          <a:stretch>
            <a:fillRect/>
          </a:stretch>
        </p:blipFill>
        <p:spPr bwMode="auto">
          <a:xfrm>
            <a:off x="3036726" y="2697163"/>
            <a:ext cx="1009281" cy="1009281"/>
          </a:xfrm>
          <a:prstGeom prst="ellipse">
            <a:avLst/>
          </a:prstGeom>
          <a:ln w="63500" cap="rnd">
            <a:solidFill>
              <a:srgbClr val="C00000"/>
            </a:solidFill>
          </a:ln>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 xmlns:a14="http://schemas.microsoft.com/office/drawing/2010/main">
                <a:solidFill>
                  <a:srgbClr val="FFFFFF"/>
                </a:solidFill>
              </a14:hiddenFill>
            </a:ext>
          </a:extLst>
        </p:spPr>
      </p:pic>
      <p:pic>
        <p:nvPicPr>
          <p:cNvPr id="12294" name="Picture 6" descr="https://d30y9cdsu7xlg0.cloudfront.net/png/54064-200.png"/>
          <p:cNvPicPr>
            <a:picLocks noChangeAspect="1" noChangeArrowheads="1"/>
          </p:cNvPicPr>
          <p:nvPr/>
        </p:nvPicPr>
        <p:blipFill>
          <a:blip r:embed="rId9" cstate="print">
            <a:extLst>
              <a:ext uri="{28A0092B-C50C-407E-A947-70E740481C1C}">
                <a14:useLocalDpi xmlns="" xmlns:a14="http://schemas.microsoft.com/office/drawing/2010/main" val="0"/>
              </a:ext>
            </a:extLst>
          </a:blip>
          <a:srcRect/>
          <a:stretch>
            <a:fillRect/>
          </a:stretch>
        </p:blipFill>
        <p:spPr bwMode="auto">
          <a:xfrm>
            <a:off x="3036726" y="3868240"/>
            <a:ext cx="1017876" cy="1017876"/>
          </a:xfrm>
          <a:prstGeom prst="ellipse">
            <a:avLst/>
          </a:prstGeom>
          <a:ln w="63500" cap="rnd">
            <a:solidFill>
              <a:srgbClr val="C00000"/>
            </a:solidFill>
          </a:ln>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 xmlns:a14="http://schemas.microsoft.com/office/drawing/2010/main">
                <a:solidFill>
                  <a:srgbClr val="FFFFFF"/>
                </a:solidFill>
              </a14:hiddenFill>
            </a:ext>
          </a:extLst>
        </p:spPr>
      </p:pic>
      <p:pic>
        <p:nvPicPr>
          <p:cNvPr id="12296" name="Picture 8" descr="https://maxcdn.icons8.com/Share/icon/City/prison1600.png"/>
          <p:cNvPicPr>
            <a:picLocks noChangeAspect="1" noChangeArrowheads="1"/>
          </p:cNvPicPr>
          <p:nvPr/>
        </p:nvPicPr>
        <p:blipFill>
          <a:blip r:embed="rId10" cstate="print">
            <a:extLst>
              <a:ext uri="{28A0092B-C50C-407E-A947-70E740481C1C}">
                <a14:useLocalDpi xmlns="" xmlns:a14="http://schemas.microsoft.com/office/drawing/2010/main" val="0"/>
              </a:ext>
            </a:extLst>
          </a:blip>
          <a:srcRect/>
          <a:stretch>
            <a:fillRect/>
          </a:stretch>
        </p:blipFill>
        <p:spPr bwMode="auto">
          <a:xfrm>
            <a:off x="3036726" y="5109502"/>
            <a:ext cx="1009281" cy="1009281"/>
          </a:xfrm>
          <a:prstGeom prst="ellipse">
            <a:avLst/>
          </a:prstGeom>
          <a:ln w="63500" cap="rnd">
            <a:solidFill>
              <a:srgbClr val="C00000"/>
            </a:solidFill>
          </a:ln>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 xmlns:a14="http://schemas.microsoft.com/office/drawing/2010/main">
                <a:solidFill>
                  <a:srgbClr val="FFFFFF"/>
                </a:solidFill>
              </a14:hiddenFill>
            </a:ext>
          </a:extLst>
        </p:spPr>
      </p:pic>
      <p:pic>
        <p:nvPicPr>
          <p:cNvPr id="12298" name="Picture 10" descr="http://sppiblog.org/wp-content/uploads/2014/03/jail.png"/>
          <p:cNvPicPr>
            <a:picLocks noChangeAspect="1" noChangeArrowheads="1"/>
          </p:cNvPicPr>
          <p:nvPr/>
        </p:nvPicPr>
        <p:blipFill>
          <a:blip r:embed="rId11" cstate="print">
            <a:extLst>
              <a:ext uri="{28A0092B-C50C-407E-A947-70E740481C1C}">
                <a14:useLocalDpi xmlns="" xmlns:a14="http://schemas.microsoft.com/office/drawing/2010/main" val="0"/>
              </a:ext>
            </a:extLst>
          </a:blip>
          <a:srcRect/>
          <a:stretch>
            <a:fillRect/>
          </a:stretch>
        </p:blipFill>
        <p:spPr bwMode="auto">
          <a:xfrm>
            <a:off x="3043647" y="6268180"/>
            <a:ext cx="1023267" cy="1023267"/>
          </a:xfrm>
          <a:prstGeom prst="ellipse">
            <a:avLst/>
          </a:prstGeom>
          <a:ln w="63500" cap="rnd">
            <a:solidFill>
              <a:srgbClr val="C00000"/>
            </a:solidFill>
          </a:ln>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 xmlns:a14="http://schemas.microsoft.com/office/drawing/2010/main">
                <a:solidFill>
                  <a:srgbClr val="FFFFFF"/>
                </a:solidFill>
              </a14:hiddenFill>
            </a:ext>
          </a:extLst>
        </p:spPr>
      </p:pic>
      <p:pic>
        <p:nvPicPr>
          <p:cNvPr id="12300" name="Picture 12" descr="http://furtaev.ru/preview/prisoner_small.png"/>
          <p:cNvPicPr>
            <a:picLocks noChangeAspect="1" noChangeArrowheads="1"/>
          </p:cNvPicPr>
          <p:nvPr/>
        </p:nvPicPr>
        <p:blipFill>
          <a:blip r:embed="rId12">
            <a:extLst>
              <a:ext uri="{28A0092B-C50C-407E-A947-70E740481C1C}">
                <a14:useLocalDpi xmlns="" xmlns:a14="http://schemas.microsoft.com/office/drawing/2010/main" val="0"/>
              </a:ext>
            </a:extLst>
          </a:blip>
          <a:srcRect/>
          <a:stretch>
            <a:fillRect/>
          </a:stretch>
        </p:blipFill>
        <p:spPr bwMode="auto">
          <a:xfrm>
            <a:off x="3040187" y="7500847"/>
            <a:ext cx="1030188" cy="1035933"/>
          </a:xfrm>
          <a:prstGeom prst="ellipse">
            <a:avLst/>
          </a:prstGeom>
          <a:ln w="63500" cap="rnd">
            <a:solidFill>
              <a:srgbClr val="C00000"/>
            </a:solidFill>
          </a:ln>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 xmlns:a14="http://schemas.microsoft.com/office/drawing/2010/main">
                <a:solidFill>
                  <a:srgbClr val="FFFFFF"/>
                </a:solidFill>
              </a14:hiddenFill>
            </a:ext>
          </a:extLst>
        </p:spPr>
      </p:pic>
      <p:sp>
        <p:nvSpPr>
          <p:cNvPr id="17" name="Прямоугольник 16"/>
          <p:cNvSpPr/>
          <p:nvPr/>
        </p:nvSpPr>
        <p:spPr>
          <a:xfrm>
            <a:off x="2879304" y="1399356"/>
            <a:ext cx="12745416" cy="646331"/>
          </a:xfrm>
          <a:prstGeom prst="rect">
            <a:avLst/>
          </a:prstGeom>
        </p:spPr>
        <p:txBody>
          <a:bodyPr wrap="square">
            <a:spAutoFit/>
          </a:bodyPr>
          <a:lstStyle/>
          <a:p>
            <a:pPr algn="ctr">
              <a:defRPr/>
            </a:pPr>
            <a:r>
              <a:rPr lang="kk-KZ" altLang="ru-RU" sz="3600" b="1" dirty="0">
                <a:solidFill>
                  <a:srgbClr val="002060"/>
                </a:solidFill>
                <a:latin typeface="Arial Narrow" panose="020B0606020202030204" pitchFamily="34" charset="0"/>
                <a:ea typeface="Helvetica"/>
                <a:cs typeface="Helvetica"/>
              </a:rPr>
              <a:t>СМЕЩЕНИЕ АКЦЕНТА С КАРАТЕЛЬНЫХ МЕР НА ПРЕВЕНЦИЮ </a:t>
            </a:r>
            <a:endParaRPr lang="ru-RU" altLang="ru-RU" sz="3600" b="1" dirty="0">
              <a:solidFill>
                <a:srgbClr val="002060"/>
              </a:solidFill>
              <a:latin typeface="Arial Narrow" panose="020B0606020202030204" pitchFamily="34" charset="0"/>
              <a:ea typeface="Helvetica"/>
              <a:cs typeface="Helvetica"/>
            </a:endParaRPr>
          </a:p>
        </p:txBody>
      </p:sp>
      <p:sp>
        <p:nvSpPr>
          <p:cNvPr id="18" name="Прямоугольник 17"/>
          <p:cNvSpPr/>
          <p:nvPr/>
        </p:nvSpPr>
        <p:spPr>
          <a:xfrm>
            <a:off x="2620322" y="301239"/>
            <a:ext cx="13220421" cy="674031"/>
          </a:xfrm>
          <a:prstGeom prst="rect">
            <a:avLst/>
          </a:prstGeom>
        </p:spPr>
        <p:txBody>
          <a:bodyPr wrap="square">
            <a:spAutoFit/>
          </a:bodyPr>
          <a:lstStyle/>
          <a:p>
            <a:pPr defTabSz="1028700">
              <a:lnSpc>
                <a:spcPct val="90000"/>
              </a:lnSpc>
            </a:pPr>
            <a:r>
              <a:rPr lang="ru-RU" altLang="ru-RU" sz="4200" b="1" dirty="0">
                <a:solidFill>
                  <a:prstClr val="black"/>
                </a:solidFill>
                <a:latin typeface="Tahoma" panose="020B0604030504040204" pitchFamily="34" charset="0"/>
                <a:ea typeface="Tahoma" panose="020B0604030504040204" pitchFamily="34" charset="0"/>
                <a:cs typeface="Tahoma" panose="020B0604030504040204" pitchFamily="34" charset="0"/>
              </a:rPr>
              <a:t>НОВЫЕ ИНСТИТУТЫ ПРЕВЕНЦИИ КОРРУПЦИИ</a:t>
            </a:r>
            <a:endParaRPr lang="ru-RU" sz="42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 xmlns:p14="http://schemas.microsoft.com/office/powerpoint/2010/main" val="30589201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 xmlns:a16="http://schemas.microsoft.com/office/drawing/2014/main" id="{DEE2AD96-B495-4E06-9291-B71706F728C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3175"/>
            <a:ext cx="18288000" cy="10287000"/>
          </a:xfrm>
          <a:prstGeom prst="rect">
            <a:avLst/>
          </a:prstGeom>
          <a:ln w="12700" cap="flat" cmpd="sng" algn="ctr">
            <a:noFill/>
            <a:prstDash val="solid"/>
            <a:miter lim="800000"/>
          </a:ln>
          <a:effectLst/>
          <a:extLst>
            <a:ext uri="{91240B29-F687-4F45-9708-019B960494DF}">
              <a14:hiddenLine xmlns=""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23" name="Rectangle 22">
            <a:extLst>
              <a:ext uri="{FF2B5EF4-FFF2-40B4-BE49-F238E27FC236}">
                <a16:creationId xmlns="" xmlns:a16="http://schemas.microsoft.com/office/drawing/2014/main" id="{53CF6D67-C5A8-4ADD-9E8E-1E38CA1D316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5400000" flipH="1">
            <a:off x="-957773" y="962095"/>
            <a:ext cx="10287000" cy="836916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25" name="Rectangle 24">
            <a:extLst>
              <a:ext uri="{FF2B5EF4-FFF2-40B4-BE49-F238E27FC236}">
                <a16:creationId xmlns="" xmlns:a16="http://schemas.microsoft.com/office/drawing/2014/main" id="{86909FA0-B515-4681-B7A8-FA281D133B9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5400000" flipH="1">
            <a:off x="-589809" y="595984"/>
            <a:ext cx="9519314" cy="836412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27" name="Rectangle 26">
            <a:extLst>
              <a:ext uri="{FF2B5EF4-FFF2-40B4-BE49-F238E27FC236}">
                <a16:creationId xmlns="" xmlns:a16="http://schemas.microsoft.com/office/drawing/2014/main" id="{21C9FE86-FCC3-4A31-AA1C-C882262B7FE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5400000" flipH="1">
            <a:off x="2293361" y="4231626"/>
            <a:ext cx="3752969" cy="836412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dirty="0">
              <a:solidFill>
                <a:prstClr val="white"/>
              </a:solidFill>
              <a:latin typeface="Calibri" panose="020F0502020204030204"/>
            </a:endParaRPr>
          </a:p>
        </p:txBody>
      </p:sp>
      <p:sp>
        <p:nvSpPr>
          <p:cNvPr id="29" name="Rectangle 28">
            <a:extLst>
              <a:ext uri="{FF2B5EF4-FFF2-40B4-BE49-F238E27FC236}">
                <a16:creationId xmlns="" xmlns:a16="http://schemas.microsoft.com/office/drawing/2014/main" id="{7D96243B-ECED-4B71-8E06-AE9A285EAD2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5400000" flipH="1">
            <a:off x="-637503" y="1282365"/>
            <a:ext cx="10287002" cy="7728618"/>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31" name="Oval 30">
            <a:extLst>
              <a:ext uri="{FF2B5EF4-FFF2-40B4-BE49-F238E27FC236}">
                <a16:creationId xmlns="" xmlns:a16="http://schemas.microsoft.com/office/drawing/2014/main" id="{A09989E4-EFDC-4A90-A633-E0525FB4139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6097846">
            <a:off x="1228130" y="1695921"/>
            <a:ext cx="6477455" cy="6477455"/>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dirty="0">
              <a:solidFill>
                <a:prstClr val="white"/>
              </a:solidFill>
              <a:latin typeface="Calibri" panose="020F0502020204030204"/>
            </a:endParaRPr>
          </a:p>
        </p:txBody>
      </p:sp>
      <p:sp>
        <p:nvSpPr>
          <p:cNvPr id="2" name="Title 1">
            <a:extLst>
              <a:ext uri="{FF2B5EF4-FFF2-40B4-BE49-F238E27FC236}">
                <a16:creationId xmlns="" xmlns:a16="http://schemas.microsoft.com/office/drawing/2014/main" id="{AABF2641-F3F8-4670-BF3E-0B2A6D831E91}"/>
              </a:ext>
            </a:extLst>
          </p:cNvPr>
          <p:cNvSpPr>
            <a:spLocks noGrp="1"/>
          </p:cNvSpPr>
          <p:nvPr>
            <p:ph type="title"/>
          </p:nvPr>
        </p:nvSpPr>
        <p:spPr>
          <a:xfrm>
            <a:off x="997269" y="1824169"/>
            <a:ext cx="6345150" cy="6935646"/>
          </a:xfrm>
        </p:spPr>
        <p:txBody>
          <a:bodyPr anchor="b">
            <a:normAutofit/>
          </a:bodyPr>
          <a:lstStyle/>
          <a:p>
            <a:pPr algn="ctr"/>
            <a:r>
              <a:rPr lang="ru-RU" sz="6000" dirty="0">
                <a:solidFill>
                  <a:srgbClr val="FFFFFF"/>
                </a:solidFill>
                <a:latin typeface="Arial Narrow" panose="020B0606020202030204" pitchFamily="34" charset="0"/>
              </a:rPr>
              <a:t>Коррупция – это раковая опухоль общества</a:t>
            </a:r>
            <a:r>
              <a:rPr lang="en-GB" sz="6000" dirty="0">
                <a:solidFill>
                  <a:srgbClr val="FFFFFF"/>
                </a:solidFill>
                <a:latin typeface="Arial Narrow" panose="020B0606020202030204" pitchFamily="34" charset="0"/>
              </a:rPr>
              <a:t/>
            </a:r>
            <a:br>
              <a:rPr lang="en-GB" sz="6000" dirty="0">
                <a:solidFill>
                  <a:srgbClr val="FFFFFF"/>
                </a:solidFill>
                <a:latin typeface="Arial Narrow" panose="020B0606020202030204" pitchFamily="34" charset="0"/>
              </a:rPr>
            </a:br>
            <a:r>
              <a:rPr lang="en-GB" sz="6000" dirty="0">
                <a:solidFill>
                  <a:srgbClr val="FFFFFF"/>
                </a:solidFill>
                <a:latin typeface="Arial Narrow" panose="020B0606020202030204" pitchFamily="34" charset="0"/>
              </a:rPr>
              <a:t/>
            </a:r>
            <a:br>
              <a:rPr lang="en-GB" sz="6000" dirty="0">
                <a:solidFill>
                  <a:srgbClr val="FFFFFF"/>
                </a:solidFill>
                <a:latin typeface="Arial Narrow" panose="020B0606020202030204" pitchFamily="34" charset="0"/>
              </a:rPr>
            </a:br>
            <a:r>
              <a:rPr lang="ru-RU" sz="3600" i="1" dirty="0">
                <a:solidFill>
                  <a:srgbClr val="FFFFFF"/>
                </a:solidFill>
                <a:latin typeface="Arial Narrow" panose="020B0606020202030204" pitchFamily="34" charset="0"/>
              </a:rPr>
              <a:t>Джеймс Вулфенсон</a:t>
            </a:r>
            <a:r>
              <a:rPr lang="en-GB" sz="3600" i="1" dirty="0">
                <a:solidFill>
                  <a:srgbClr val="FFFFFF"/>
                </a:solidFill>
                <a:latin typeface="Arial Narrow" panose="020B0606020202030204" pitchFamily="34" charset="0"/>
              </a:rPr>
              <a:t>, </a:t>
            </a:r>
            <a:r>
              <a:rPr lang="ru-RU" sz="3600" i="1" dirty="0">
                <a:solidFill>
                  <a:srgbClr val="FFFFFF"/>
                </a:solidFill>
                <a:latin typeface="Arial Narrow" panose="020B0606020202030204" pitchFamily="34" charset="0"/>
              </a:rPr>
              <a:t>глава Всемирного Банка, 1996 </a:t>
            </a:r>
            <a:r>
              <a:rPr lang="ru-RU" sz="6000" dirty="0">
                <a:solidFill>
                  <a:srgbClr val="FFFFFF"/>
                </a:solidFill>
                <a:latin typeface="Arial Narrow" panose="020B0606020202030204" pitchFamily="34" charset="0"/>
              </a:rPr>
              <a:t/>
            </a:r>
            <a:br>
              <a:rPr lang="ru-RU" sz="6000" dirty="0">
                <a:solidFill>
                  <a:srgbClr val="FFFFFF"/>
                </a:solidFill>
                <a:latin typeface="Arial Narrow" panose="020B0606020202030204" pitchFamily="34" charset="0"/>
              </a:rPr>
            </a:br>
            <a:r>
              <a:rPr lang="ru-RU" sz="6000" dirty="0">
                <a:solidFill>
                  <a:srgbClr val="FFFFFF"/>
                </a:solidFill>
                <a:latin typeface="Arial Narrow" panose="020B0606020202030204" pitchFamily="34" charset="0"/>
              </a:rPr>
              <a:t/>
            </a:r>
            <a:br>
              <a:rPr lang="ru-RU" sz="6000" dirty="0">
                <a:solidFill>
                  <a:srgbClr val="FFFFFF"/>
                </a:solidFill>
                <a:latin typeface="Arial Narrow" panose="020B0606020202030204" pitchFamily="34" charset="0"/>
              </a:rPr>
            </a:br>
            <a:r>
              <a:rPr lang="ru-RU" sz="6000" dirty="0">
                <a:solidFill>
                  <a:srgbClr val="FFFFFF"/>
                </a:solidFill>
                <a:latin typeface="Arial Narrow" panose="020B0606020202030204" pitchFamily="34" charset="0"/>
              </a:rPr>
              <a:t> </a:t>
            </a:r>
            <a:endParaRPr lang="x-none" sz="6000" dirty="0">
              <a:solidFill>
                <a:srgbClr val="FFFFFF"/>
              </a:solidFill>
              <a:latin typeface="Arial Narrow" panose="020B0606020202030204" pitchFamily="34" charset="0"/>
            </a:endParaRPr>
          </a:p>
        </p:txBody>
      </p:sp>
      <p:sp>
        <p:nvSpPr>
          <p:cNvPr id="3" name="Content Placeholder 2">
            <a:extLst>
              <a:ext uri="{FF2B5EF4-FFF2-40B4-BE49-F238E27FC236}">
                <a16:creationId xmlns="" xmlns:a16="http://schemas.microsoft.com/office/drawing/2014/main" id="{65D4A580-44FE-4CDC-BCB4-4A52ACF731E4}"/>
              </a:ext>
            </a:extLst>
          </p:cNvPr>
          <p:cNvSpPr>
            <a:spLocks noGrp="1"/>
          </p:cNvSpPr>
          <p:nvPr>
            <p:ph idx="1"/>
          </p:nvPr>
        </p:nvSpPr>
        <p:spPr>
          <a:xfrm>
            <a:off x="8707484" y="94615"/>
            <a:ext cx="9579369" cy="9443086"/>
          </a:xfrm>
        </p:spPr>
        <p:txBody>
          <a:bodyPr anchor="ctr">
            <a:noAutofit/>
          </a:bodyPr>
          <a:lstStyle/>
          <a:p>
            <a:pPr marL="0" indent="0" algn="just">
              <a:lnSpc>
                <a:spcPct val="100000"/>
              </a:lnSpc>
              <a:spcBef>
                <a:spcPts val="600"/>
              </a:spcBef>
              <a:buNone/>
            </a:pPr>
            <a:r>
              <a:rPr lang="ru-RU" sz="3600" dirty="0"/>
              <a:t>Слово</a:t>
            </a:r>
            <a:r>
              <a:rPr lang="ru-RU" sz="3600" b="1" dirty="0"/>
              <a:t> «коррупция» </a:t>
            </a:r>
            <a:r>
              <a:rPr lang="ru-RU" sz="3600" dirty="0"/>
              <a:t>(от лат. «</a:t>
            </a:r>
            <a:r>
              <a:rPr lang="ru-RU" sz="3600" dirty="0" err="1"/>
              <a:t>corumper</a:t>
            </a:r>
            <a:r>
              <a:rPr lang="ru-RU" sz="3600" dirty="0"/>
              <a:t>») имеет множество значений:</a:t>
            </a:r>
          </a:p>
          <a:p>
            <a:pPr marL="0" indent="0" algn="just">
              <a:lnSpc>
                <a:spcPct val="100000"/>
              </a:lnSpc>
              <a:spcBef>
                <a:spcPts val="600"/>
              </a:spcBef>
              <a:buNone/>
            </a:pPr>
            <a:r>
              <a:rPr lang="ru-RU" sz="3600" dirty="0"/>
              <a:t>порча, упадок, подкуп, обольщение, совращение, превратность,</a:t>
            </a:r>
          </a:p>
          <a:p>
            <a:pPr marL="0" indent="0" algn="just">
              <a:lnSpc>
                <a:spcPct val="100000"/>
              </a:lnSpc>
              <a:spcBef>
                <a:spcPts val="600"/>
              </a:spcBef>
              <a:buNone/>
            </a:pPr>
            <a:r>
              <a:rPr lang="ru-RU" sz="3600" dirty="0"/>
              <a:t>расстраивать дела, подвергать разрушению, искажать, фальсифицировать, осквернять, позорить достоинство.</a:t>
            </a:r>
          </a:p>
          <a:p>
            <a:pPr marL="0" indent="0" algn="just">
              <a:lnSpc>
                <a:spcPct val="100000"/>
              </a:lnSpc>
              <a:spcBef>
                <a:spcPts val="600"/>
              </a:spcBef>
              <a:buNone/>
            </a:pPr>
            <a:r>
              <a:rPr lang="ru-RU" sz="3600" b="1" dirty="0"/>
              <a:t>В римском праве слово «</a:t>
            </a:r>
            <a:r>
              <a:rPr lang="ru-RU" sz="3600" b="1" dirty="0" err="1"/>
              <a:t>corrumpire</a:t>
            </a:r>
            <a:r>
              <a:rPr lang="ru-RU" sz="3600" b="1" dirty="0"/>
              <a:t>» </a:t>
            </a:r>
            <a:r>
              <a:rPr lang="ru-RU" sz="3600" dirty="0"/>
              <a:t>имеет значение «разламывать, портить, разрушать, повреждать, фальсифицировать, подкупать», а также «совращение, упадок, извращенность, плохое состояние, превратность (мнения или взгляда)».</a:t>
            </a:r>
          </a:p>
        </p:txBody>
      </p:sp>
    </p:spTree>
    <p:extLst>
      <p:ext uri="{BB962C8B-B14F-4D97-AF65-F5344CB8AC3E}">
        <p14:creationId xmlns="" xmlns:p14="http://schemas.microsoft.com/office/powerpoint/2010/main" val="2100854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2728970" y="273404"/>
            <a:ext cx="9349034" cy="1006429"/>
          </a:xfrm>
          <a:prstGeom prst="rect">
            <a:avLst/>
          </a:prstGeom>
        </p:spPr>
        <p:txBody>
          <a:bodyPr wrap="none">
            <a:spAutoFit/>
          </a:bodyPr>
          <a:lstStyle/>
          <a:p>
            <a:pPr defTabSz="1028700">
              <a:lnSpc>
                <a:spcPct val="90000"/>
              </a:lnSpc>
            </a:pPr>
            <a:r>
              <a:rPr lang="ru-RU" altLang="ru-RU" sz="6600" b="1" dirty="0">
                <a:latin typeface="Tahoma" panose="020B0604030504040204" pitchFamily="34" charset="0"/>
                <a:ea typeface="Tahoma" panose="020B0604030504040204" pitchFamily="34" charset="0"/>
                <a:cs typeface="Tahoma" panose="020B0604030504040204" pitchFamily="34" charset="0"/>
              </a:rPr>
              <a:t>Превентивные меры</a:t>
            </a:r>
          </a:p>
        </p:txBody>
      </p:sp>
      <p:sp>
        <p:nvSpPr>
          <p:cNvPr id="37" name="TextBox 16"/>
          <p:cNvSpPr txBox="1">
            <a:spLocks noChangeArrowheads="1"/>
          </p:cNvSpPr>
          <p:nvPr/>
        </p:nvSpPr>
        <p:spPr bwMode="auto">
          <a:xfrm>
            <a:off x="4717016" y="6548757"/>
            <a:ext cx="6393161" cy="13388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r>
              <a:rPr lang="ru-RU" altLang="ru-RU" sz="2700" b="1" dirty="0">
                <a:solidFill>
                  <a:srgbClr val="000000"/>
                </a:solidFill>
                <a:latin typeface="Helvetica"/>
                <a:ea typeface="Helvetica"/>
                <a:cs typeface="Helvetica"/>
              </a:rPr>
              <a:t>ФОРМИРОВАНИЕ АНТИКОРРУПЦИОННОЙ КУЛЬТУРЫ </a:t>
            </a:r>
          </a:p>
          <a:p>
            <a:r>
              <a:rPr lang="ru-RU" altLang="ru-RU" sz="2700" b="1" dirty="0">
                <a:solidFill>
                  <a:srgbClr val="000000"/>
                </a:solidFill>
                <a:latin typeface="Helvetica"/>
                <a:ea typeface="Helvetica"/>
                <a:cs typeface="Helvetica"/>
              </a:rPr>
              <a:t>НА ПРОТЯЖЕНИИ ВСЕЙ ЖИЗНИ </a:t>
            </a:r>
          </a:p>
        </p:txBody>
      </p:sp>
      <p:sp>
        <p:nvSpPr>
          <p:cNvPr id="43" name="TextBox 17"/>
          <p:cNvSpPr txBox="1">
            <a:spLocks noChangeArrowheads="1"/>
          </p:cNvSpPr>
          <p:nvPr/>
        </p:nvSpPr>
        <p:spPr bwMode="auto">
          <a:xfrm>
            <a:off x="4717016" y="8259729"/>
            <a:ext cx="7100441" cy="13388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ru-RU" altLang="ru-RU" sz="2700" b="1" dirty="0">
                <a:solidFill>
                  <a:srgbClr val="000000"/>
                </a:solidFill>
                <a:latin typeface="Helvetica"/>
                <a:ea typeface="Helvetica"/>
                <a:cs typeface="Helvetica"/>
              </a:rPr>
              <a:t>КОНКУРЕНТОСПОСОБНАЯ ЗАРПЛАТА ГОССЛУЖАЩИХ И ПРИНЦИПЫ МЕРИТОКРАТИИ</a:t>
            </a:r>
          </a:p>
        </p:txBody>
      </p:sp>
      <p:sp>
        <p:nvSpPr>
          <p:cNvPr id="44" name="TextBox 13"/>
          <p:cNvSpPr txBox="1">
            <a:spLocks noChangeArrowheads="1"/>
          </p:cNvSpPr>
          <p:nvPr/>
        </p:nvSpPr>
        <p:spPr bwMode="auto">
          <a:xfrm>
            <a:off x="4683845" y="1932129"/>
            <a:ext cx="7284467" cy="9233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ru-RU" altLang="ru-RU" sz="2700" b="1" dirty="0">
                <a:solidFill>
                  <a:srgbClr val="000000"/>
                </a:solidFill>
                <a:latin typeface="Helvetica"/>
                <a:ea typeface="Helvetica"/>
                <a:cs typeface="Helvetica"/>
              </a:rPr>
              <a:t>ФОРМИРОВАНИЕ СОВРЕМЕННОГО И </a:t>
            </a:r>
          </a:p>
          <a:p>
            <a:pPr eaLnBrk="1" hangingPunct="1"/>
            <a:r>
              <a:rPr lang="ru-RU" altLang="ru-RU" sz="2700" b="1" dirty="0">
                <a:solidFill>
                  <a:srgbClr val="000000"/>
                </a:solidFill>
                <a:latin typeface="Helvetica"/>
                <a:ea typeface="Helvetica"/>
                <a:cs typeface="Helvetica"/>
              </a:rPr>
              <a:t>ПРОФЕССИОНАЛЬНОГО ГОСАППАРАТА</a:t>
            </a:r>
          </a:p>
        </p:txBody>
      </p:sp>
      <p:sp>
        <p:nvSpPr>
          <p:cNvPr id="45" name="TextBox 14"/>
          <p:cNvSpPr txBox="1">
            <a:spLocks noChangeArrowheads="1"/>
          </p:cNvSpPr>
          <p:nvPr/>
        </p:nvSpPr>
        <p:spPr bwMode="auto">
          <a:xfrm>
            <a:off x="4717016" y="5152339"/>
            <a:ext cx="6393161" cy="9233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ru-RU" altLang="ru-RU" sz="2700" b="1" dirty="0">
                <a:solidFill>
                  <a:srgbClr val="000000"/>
                </a:solidFill>
                <a:latin typeface="Helvetica"/>
                <a:ea typeface="Helvetica"/>
                <a:cs typeface="Helvetica"/>
              </a:rPr>
              <a:t>ПЕРЕХОД К ТРАНСПАРЕНТНОМУ И ПОДОТЧЕТНОМУ ГОСУДАРСТВУ</a:t>
            </a:r>
          </a:p>
        </p:txBody>
      </p:sp>
      <p:sp>
        <p:nvSpPr>
          <p:cNvPr id="46" name="TextBox 13"/>
          <p:cNvSpPr txBox="1">
            <a:spLocks noChangeArrowheads="1"/>
          </p:cNvSpPr>
          <p:nvPr/>
        </p:nvSpPr>
        <p:spPr bwMode="auto">
          <a:xfrm>
            <a:off x="4677968" y="3639592"/>
            <a:ext cx="7493972" cy="5078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r>
              <a:rPr lang="ru-RU" altLang="ru-RU" sz="2700" b="1" dirty="0">
                <a:solidFill>
                  <a:srgbClr val="000000"/>
                </a:solidFill>
                <a:latin typeface="Helvetica"/>
                <a:ea typeface="Helvetica"/>
                <a:cs typeface="Helvetica"/>
              </a:rPr>
              <a:t>ОБЕСПЕЧЕНИЕ ВЕРХОВЕНСТВА ЗАКОНА</a:t>
            </a:r>
          </a:p>
        </p:txBody>
      </p:sp>
      <p:sp>
        <p:nvSpPr>
          <p:cNvPr id="6" name="Прямоугольник 5"/>
          <p:cNvSpPr/>
          <p:nvPr/>
        </p:nvSpPr>
        <p:spPr>
          <a:xfrm>
            <a:off x="11946545" y="2024460"/>
            <a:ext cx="1362874" cy="738664"/>
          </a:xfrm>
          <a:prstGeom prst="rect">
            <a:avLst/>
          </a:prstGeom>
        </p:spPr>
        <p:txBody>
          <a:bodyPr wrap="none">
            <a:spAutoFit/>
          </a:bodyPr>
          <a:lstStyle/>
          <a:p>
            <a:r>
              <a:rPr lang="ru-RU" altLang="ru-RU" sz="2100" dirty="0">
                <a:solidFill>
                  <a:srgbClr val="000000"/>
                </a:solidFill>
                <a:latin typeface="Helvetica"/>
                <a:ea typeface="Helvetica"/>
                <a:cs typeface="Helvetica"/>
              </a:rPr>
              <a:t>Канада</a:t>
            </a:r>
            <a:endParaRPr lang="en-US" altLang="ru-RU" sz="2100" dirty="0">
              <a:solidFill>
                <a:srgbClr val="000000"/>
              </a:solidFill>
              <a:latin typeface="Helvetica"/>
              <a:ea typeface="Helvetica"/>
              <a:cs typeface="Helvetica"/>
            </a:endParaRPr>
          </a:p>
          <a:p>
            <a:r>
              <a:rPr lang="ru-RU" altLang="ru-RU" sz="2100" dirty="0">
                <a:solidFill>
                  <a:srgbClr val="000000"/>
                </a:solidFill>
                <a:latin typeface="Helvetica"/>
                <a:ea typeface="Helvetica"/>
                <a:cs typeface="Helvetica"/>
              </a:rPr>
              <a:t>Франция </a:t>
            </a:r>
          </a:p>
        </p:txBody>
      </p:sp>
      <p:sp>
        <p:nvSpPr>
          <p:cNvPr id="8" name="Прямоугольник 7"/>
          <p:cNvSpPr/>
          <p:nvPr/>
        </p:nvSpPr>
        <p:spPr>
          <a:xfrm>
            <a:off x="11867740" y="5195201"/>
            <a:ext cx="1906291" cy="1061829"/>
          </a:xfrm>
          <a:prstGeom prst="rect">
            <a:avLst/>
          </a:prstGeom>
        </p:spPr>
        <p:txBody>
          <a:bodyPr wrap="none">
            <a:spAutoFit/>
          </a:bodyPr>
          <a:lstStyle/>
          <a:p>
            <a:pPr eaLnBrk="1" hangingPunct="1"/>
            <a:r>
              <a:rPr lang="ru-RU" altLang="ru-RU" sz="2100" dirty="0">
                <a:solidFill>
                  <a:srgbClr val="000000"/>
                </a:solidFill>
                <a:latin typeface="Helvetica"/>
                <a:ea typeface="Helvetica"/>
                <a:cs typeface="Helvetica"/>
              </a:rPr>
              <a:t>Япония</a:t>
            </a:r>
            <a:endParaRPr lang="en-US" altLang="ru-RU" sz="2100" dirty="0">
              <a:solidFill>
                <a:srgbClr val="000000"/>
              </a:solidFill>
              <a:latin typeface="Helvetica"/>
              <a:ea typeface="Helvetica"/>
              <a:cs typeface="Helvetica"/>
            </a:endParaRPr>
          </a:p>
          <a:p>
            <a:pPr eaLnBrk="1" hangingPunct="1"/>
            <a:r>
              <a:rPr lang="ru-RU" altLang="ru-RU" sz="2100" dirty="0">
                <a:solidFill>
                  <a:srgbClr val="000000"/>
                </a:solidFill>
                <a:latin typeface="Helvetica"/>
                <a:ea typeface="Helvetica"/>
                <a:cs typeface="Helvetica"/>
              </a:rPr>
              <a:t>Южная Корея</a:t>
            </a:r>
            <a:endParaRPr lang="en-US" altLang="ru-RU" sz="2100" dirty="0">
              <a:solidFill>
                <a:srgbClr val="000000"/>
              </a:solidFill>
              <a:latin typeface="Helvetica"/>
              <a:ea typeface="Helvetica"/>
              <a:cs typeface="Helvetica"/>
            </a:endParaRPr>
          </a:p>
          <a:p>
            <a:pPr eaLnBrk="1" hangingPunct="1"/>
            <a:r>
              <a:rPr lang="ru-RU" altLang="ru-RU" sz="2100" dirty="0">
                <a:solidFill>
                  <a:srgbClr val="000000"/>
                </a:solidFill>
                <a:latin typeface="Helvetica"/>
                <a:ea typeface="Helvetica"/>
                <a:cs typeface="Helvetica"/>
              </a:rPr>
              <a:t>Австралия </a:t>
            </a:r>
          </a:p>
        </p:txBody>
      </p:sp>
      <p:sp>
        <p:nvSpPr>
          <p:cNvPr id="12" name="Прямоугольник 11"/>
          <p:cNvSpPr/>
          <p:nvPr/>
        </p:nvSpPr>
        <p:spPr>
          <a:xfrm>
            <a:off x="11867739" y="7176418"/>
            <a:ext cx="1438022" cy="738664"/>
          </a:xfrm>
          <a:prstGeom prst="rect">
            <a:avLst/>
          </a:prstGeom>
        </p:spPr>
        <p:txBody>
          <a:bodyPr wrap="none">
            <a:spAutoFit/>
          </a:bodyPr>
          <a:lstStyle/>
          <a:p>
            <a:r>
              <a:rPr lang="ru-RU" altLang="ru-RU" sz="2100" dirty="0">
                <a:solidFill>
                  <a:srgbClr val="000000"/>
                </a:solidFill>
                <a:latin typeface="Helvetica"/>
                <a:ea typeface="Helvetica"/>
                <a:cs typeface="Helvetica"/>
              </a:rPr>
              <a:t>Малайзия</a:t>
            </a:r>
            <a:r>
              <a:rPr lang="en-US" altLang="ru-RU" sz="2100" dirty="0">
                <a:solidFill>
                  <a:srgbClr val="000000"/>
                </a:solidFill>
                <a:latin typeface="Helvetica"/>
                <a:ea typeface="Helvetica"/>
                <a:cs typeface="Helvetica"/>
              </a:rPr>
              <a:t/>
            </a:r>
            <a:br>
              <a:rPr lang="en-US" altLang="ru-RU" sz="2100" dirty="0">
                <a:solidFill>
                  <a:srgbClr val="000000"/>
                </a:solidFill>
                <a:latin typeface="Helvetica"/>
                <a:ea typeface="Helvetica"/>
                <a:cs typeface="Helvetica"/>
              </a:rPr>
            </a:br>
            <a:r>
              <a:rPr lang="ru-RU" altLang="ru-RU" sz="2100" dirty="0">
                <a:solidFill>
                  <a:srgbClr val="000000"/>
                </a:solidFill>
                <a:latin typeface="Helvetica"/>
                <a:ea typeface="Helvetica"/>
                <a:cs typeface="Helvetica"/>
              </a:rPr>
              <a:t>Гонконг </a:t>
            </a:r>
          </a:p>
        </p:txBody>
      </p:sp>
      <p:sp>
        <p:nvSpPr>
          <p:cNvPr id="17" name="Прямоугольник 16"/>
          <p:cNvSpPr/>
          <p:nvPr/>
        </p:nvSpPr>
        <p:spPr>
          <a:xfrm>
            <a:off x="11845272" y="8398229"/>
            <a:ext cx="1345946" cy="1061829"/>
          </a:xfrm>
          <a:prstGeom prst="rect">
            <a:avLst/>
          </a:prstGeom>
        </p:spPr>
        <p:txBody>
          <a:bodyPr wrap="none">
            <a:spAutoFit/>
          </a:bodyPr>
          <a:lstStyle/>
          <a:p>
            <a:r>
              <a:rPr lang="ru-RU" altLang="ru-RU" sz="2100" dirty="0">
                <a:solidFill>
                  <a:srgbClr val="000000"/>
                </a:solidFill>
                <a:latin typeface="Helvetica"/>
                <a:ea typeface="Helvetica"/>
                <a:cs typeface="Helvetica"/>
              </a:rPr>
              <a:t>Сингапур</a:t>
            </a:r>
            <a:endParaRPr lang="en-US" altLang="ru-RU" sz="2100" dirty="0">
              <a:solidFill>
                <a:srgbClr val="000000"/>
              </a:solidFill>
              <a:latin typeface="Helvetica"/>
              <a:ea typeface="Helvetica"/>
              <a:cs typeface="Helvetica"/>
            </a:endParaRPr>
          </a:p>
          <a:p>
            <a:r>
              <a:rPr lang="ru-RU" altLang="ru-RU" sz="2100" dirty="0">
                <a:solidFill>
                  <a:srgbClr val="000000"/>
                </a:solidFill>
                <a:latin typeface="Helvetica"/>
                <a:ea typeface="Helvetica"/>
                <a:cs typeface="Helvetica"/>
              </a:rPr>
              <a:t>Швеция</a:t>
            </a:r>
            <a:endParaRPr lang="en-US" altLang="ru-RU" sz="2100" dirty="0">
              <a:solidFill>
                <a:srgbClr val="000000"/>
              </a:solidFill>
              <a:latin typeface="Helvetica"/>
              <a:ea typeface="Helvetica"/>
              <a:cs typeface="Helvetica"/>
            </a:endParaRPr>
          </a:p>
          <a:p>
            <a:r>
              <a:rPr lang="ru-RU" altLang="ru-RU" sz="2100" dirty="0">
                <a:solidFill>
                  <a:srgbClr val="000000"/>
                </a:solidFill>
                <a:latin typeface="Helvetica"/>
                <a:ea typeface="Helvetica"/>
                <a:cs typeface="Helvetica"/>
              </a:rPr>
              <a:t>США</a:t>
            </a:r>
          </a:p>
        </p:txBody>
      </p:sp>
      <p:grpSp>
        <p:nvGrpSpPr>
          <p:cNvPr id="32" name="Группа 31"/>
          <p:cNvGrpSpPr/>
          <p:nvPr/>
        </p:nvGrpSpPr>
        <p:grpSpPr>
          <a:xfrm>
            <a:off x="2918504" y="1802156"/>
            <a:ext cx="1340580" cy="7745900"/>
            <a:chOff x="504470" y="531016"/>
            <a:chExt cx="1007005" cy="5818494"/>
          </a:xfrm>
        </p:grpSpPr>
        <p:pic>
          <p:nvPicPr>
            <p:cNvPr id="5122" name="Picture 2" descr="http://staytop-it.com/images/1-coe-professional-services.pn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553090" y="531016"/>
              <a:ext cx="936104" cy="936104"/>
            </a:xfrm>
            <a:prstGeom prst="ellipse">
              <a:avLst/>
            </a:prstGeom>
            <a:ln w="63500" cap="rnd">
              <a:solidFill>
                <a:srgbClr val="FFC000"/>
              </a:solidFill>
            </a:ln>
            <a:effectLst>
              <a:outerShdw blurRad="381000" dist="292100" dir="5400000" sx="-80000" sy="-18000" rotWithShape="0">
                <a:srgbClr val="000000">
                  <a:alpha val="22000"/>
                </a:srgbClr>
              </a:outerShdw>
            </a:effectLst>
            <a:extLst>
              <a:ext uri="{909E8E84-426E-40DD-AFC4-6F175D3DCCD1}">
                <a14:hiddenFill xmlns="" xmlns:a14="http://schemas.microsoft.com/office/drawing/2010/main">
                  <a:solidFill>
                    <a:srgbClr val="FFFFFF"/>
                  </a:solidFill>
                </a14:hiddenFill>
              </a:ext>
            </a:extLst>
          </p:spPr>
        </p:pic>
        <p:pic>
          <p:nvPicPr>
            <p:cNvPr id="5124" name="Picture 4" descr="http://www.iconshock.com/img_vista/FLAT/education/jpg/justice_icon.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535433" y="1719892"/>
              <a:ext cx="956416" cy="956416"/>
            </a:xfrm>
            <a:prstGeom prst="ellipse">
              <a:avLst/>
            </a:prstGeom>
            <a:ln w="63500" cap="rnd">
              <a:solidFill>
                <a:srgbClr val="FFC000"/>
              </a:solidFill>
            </a:ln>
            <a:effectLst>
              <a:outerShdw blurRad="381000" dist="292100" dir="5400000" sx="-80000" sy="-18000" rotWithShape="0">
                <a:srgbClr val="000000">
                  <a:alpha val="22000"/>
                </a:srgbClr>
              </a:outerShdw>
            </a:effectLst>
            <a:extLst>
              <a:ext uri="{909E8E84-426E-40DD-AFC4-6F175D3DCCD1}">
                <a14:hiddenFill xmlns="" xmlns:a14="http://schemas.microsoft.com/office/drawing/2010/main">
                  <a:solidFill>
                    <a:srgbClr val="FFFFFF"/>
                  </a:solidFill>
                </a14:hiddenFill>
              </a:ext>
            </a:extLst>
          </p:spPr>
        </p:pic>
        <p:pic>
          <p:nvPicPr>
            <p:cNvPr id="5130" name="Picture 10" descr="https://housing.uiowa.edu/sites/housing.uiowa.edu/files/llc_icons_final_version_biz_hawks-21.pn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flipH="1">
              <a:off x="516392" y="2927324"/>
              <a:ext cx="983159" cy="983159"/>
            </a:xfrm>
            <a:prstGeom prst="ellipse">
              <a:avLst/>
            </a:prstGeom>
            <a:ln w="63500" cap="rnd">
              <a:solidFill>
                <a:srgbClr val="FFC000"/>
              </a:solidFill>
            </a:ln>
            <a:effectLst>
              <a:outerShdw blurRad="381000" dist="292100" dir="5400000" sx="-80000" sy="-18000" rotWithShape="0">
                <a:srgbClr val="000000">
                  <a:alpha val="22000"/>
                </a:srgbClr>
              </a:outerShdw>
            </a:effectLst>
            <a:extLst>
              <a:ext uri="{909E8E84-426E-40DD-AFC4-6F175D3DCCD1}">
                <a14:hiddenFill xmlns="" xmlns:a14="http://schemas.microsoft.com/office/drawing/2010/main">
                  <a:solidFill>
                    <a:srgbClr val="FFFFFF"/>
                  </a:solidFill>
                </a14:hiddenFill>
              </a:ext>
            </a:extLst>
          </p:spPr>
        </p:pic>
        <p:pic>
          <p:nvPicPr>
            <p:cNvPr id="5132" name="Picture 12" descr="http://corporate-citizenship.com/wp-content/uploads/service_icon_4.png"/>
            <p:cNvPicPr>
              <a:picLocks noChangeAspect="1" noChangeArrowheads="1"/>
            </p:cNvPicPr>
            <p:nvPr/>
          </p:nvPicPr>
          <p:blipFill>
            <a:blip r:embed="rId5">
              <a:extLst>
                <a:ext uri="{28A0092B-C50C-407E-A947-70E740481C1C}">
                  <a14:useLocalDpi xmlns="" xmlns:a14="http://schemas.microsoft.com/office/drawing/2010/main" val="0"/>
                </a:ext>
              </a:extLst>
            </a:blip>
            <a:srcRect/>
            <a:stretch>
              <a:fillRect/>
            </a:stretch>
          </p:blipFill>
          <p:spPr bwMode="auto">
            <a:xfrm>
              <a:off x="504470" y="4161499"/>
              <a:ext cx="1007005" cy="969243"/>
            </a:xfrm>
            <a:prstGeom prst="ellipse">
              <a:avLst/>
            </a:prstGeom>
            <a:ln w="63500" cap="rnd">
              <a:solidFill>
                <a:srgbClr val="FFC000"/>
              </a:solidFill>
            </a:ln>
            <a:effectLst/>
            <a:extLst>
              <a:ext uri="{909E8E84-426E-40DD-AFC4-6F175D3DCCD1}">
                <a14:hiddenFill xmlns="" xmlns:a14="http://schemas.microsoft.com/office/drawing/2010/main">
                  <a:solidFill>
                    <a:srgbClr val="FFFFFF"/>
                  </a:solidFill>
                </a14:hiddenFill>
              </a:ext>
            </a:extLst>
          </p:spPr>
        </p:pic>
        <p:pic>
          <p:nvPicPr>
            <p:cNvPr id="18" name="Рисунок 17"/>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524097" y="5381758"/>
              <a:ext cx="967752" cy="967752"/>
            </a:xfrm>
            <a:prstGeom prst="ellipse">
              <a:avLst/>
            </a:prstGeom>
            <a:ln w="63500" cap="rnd">
              <a:solidFill>
                <a:srgbClr val="FFC000"/>
              </a:solidFill>
            </a:ln>
            <a:effectLst>
              <a:outerShdw blurRad="381000" dist="292100" dir="5400000" sx="-80000" sy="-18000" rotWithShape="0">
                <a:srgbClr val="000000">
                  <a:alpha val="22000"/>
                </a:srgbClr>
              </a:outerShdw>
            </a:effectLst>
          </p:spPr>
        </p:pic>
      </p:grpSp>
      <p:pic>
        <p:nvPicPr>
          <p:cNvPr id="5134" name="Picture 14" descr="http://icons.iconarchive.com/icons/custom-icon-design/round-world-flags/64/Canada-icon.png"/>
          <p:cNvPicPr>
            <a:picLocks noChangeAspect="1" noChangeArrowheads="1"/>
          </p:cNvPicPr>
          <p:nvPr/>
        </p:nvPicPr>
        <p:blipFill>
          <a:blip r:embed="rId7">
            <a:extLst>
              <a:ext uri="{28A0092B-C50C-407E-A947-70E740481C1C}">
                <a14:useLocalDpi xmlns="" xmlns:a14="http://schemas.microsoft.com/office/drawing/2010/main" val="0"/>
              </a:ext>
            </a:extLst>
          </a:blip>
          <a:srcRect/>
          <a:stretch>
            <a:fillRect/>
          </a:stretch>
        </p:blipFill>
        <p:spPr bwMode="auto">
          <a:xfrm>
            <a:off x="13516286" y="1959675"/>
            <a:ext cx="914400" cy="914400"/>
          </a:xfrm>
          <a:prstGeom prst="rect">
            <a:avLst/>
          </a:prstGeom>
          <a:noFill/>
          <a:extLst>
            <a:ext uri="{909E8E84-426E-40DD-AFC4-6F175D3DCCD1}">
              <a14:hiddenFill xmlns="" xmlns:a14="http://schemas.microsoft.com/office/drawing/2010/main">
                <a:solidFill>
                  <a:srgbClr val="FFFFFF"/>
                </a:solidFill>
              </a14:hiddenFill>
            </a:ext>
          </a:extLst>
        </p:spPr>
      </p:pic>
      <p:pic>
        <p:nvPicPr>
          <p:cNvPr id="5136" name="Picture 16" descr="http://icons.iconarchive.com/icons/custom-icon-design/2014-world-cup-flags/64/France-icon.png"/>
          <p:cNvPicPr>
            <a:picLocks noChangeAspect="1" noChangeArrowheads="1"/>
          </p:cNvPicPr>
          <p:nvPr/>
        </p:nvPicPr>
        <p:blipFill>
          <a:blip r:embed="rId8">
            <a:extLst>
              <a:ext uri="{28A0092B-C50C-407E-A947-70E740481C1C}">
                <a14:useLocalDpi xmlns="" xmlns:a14="http://schemas.microsoft.com/office/drawing/2010/main" val="0"/>
              </a:ext>
            </a:extLst>
          </a:blip>
          <a:srcRect/>
          <a:stretch>
            <a:fillRect/>
          </a:stretch>
        </p:blipFill>
        <p:spPr bwMode="auto">
          <a:xfrm>
            <a:off x="14576738" y="1987224"/>
            <a:ext cx="914400" cy="914400"/>
          </a:xfrm>
          <a:prstGeom prst="rect">
            <a:avLst/>
          </a:prstGeom>
          <a:noFill/>
          <a:extLst>
            <a:ext uri="{909E8E84-426E-40DD-AFC4-6F175D3DCCD1}">
              <a14:hiddenFill xmlns="" xmlns:a14="http://schemas.microsoft.com/office/drawing/2010/main">
                <a:solidFill>
                  <a:srgbClr val="FFFFFF"/>
                </a:solidFill>
              </a14:hiddenFill>
            </a:ext>
          </a:extLst>
        </p:spPr>
      </p:pic>
      <p:pic>
        <p:nvPicPr>
          <p:cNvPr id="5138" name="Picture 18" descr="http://icons.iconarchive.com/icons/custom-icon-design/2014-world-cup-flags/64/Japan-icon.png"/>
          <p:cNvPicPr>
            <a:picLocks noChangeAspect="1" noChangeArrowheads="1"/>
          </p:cNvPicPr>
          <p:nvPr/>
        </p:nvPicPr>
        <p:blipFill>
          <a:blip r:embed="rId9">
            <a:extLst>
              <a:ext uri="{28A0092B-C50C-407E-A947-70E740481C1C}">
                <a14:useLocalDpi xmlns="" xmlns:a14="http://schemas.microsoft.com/office/drawing/2010/main" val="0"/>
              </a:ext>
            </a:extLst>
          </a:blip>
          <a:srcRect/>
          <a:stretch>
            <a:fillRect/>
          </a:stretch>
        </p:blipFill>
        <p:spPr bwMode="auto">
          <a:xfrm>
            <a:off x="13516286" y="4791936"/>
            <a:ext cx="914400" cy="914400"/>
          </a:xfrm>
          <a:prstGeom prst="rect">
            <a:avLst/>
          </a:prstGeom>
          <a:noFill/>
          <a:extLst>
            <a:ext uri="{909E8E84-426E-40DD-AFC4-6F175D3DCCD1}">
              <a14:hiddenFill xmlns="" xmlns:a14="http://schemas.microsoft.com/office/drawing/2010/main">
                <a:solidFill>
                  <a:srgbClr val="FFFFFF"/>
                </a:solidFill>
              </a14:hiddenFill>
            </a:ext>
          </a:extLst>
        </p:spPr>
      </p:pic>
      <p:pic>
        <p:nvPicPr>
          <p:cNvPr id="5140" name="Picture 20" descr="http://icons.iconarchive.com/icons/custom-icon-design/2014-world-cup-flags/64/South-Korea-icon.png"/>
          <p:cNvPicPr>
            <a:picLocks noChangeAspect="1" noChangeArrowheads="1"/>
          </p:cNvPicPr>
          <p:nvPr/>
        </p:nvPicPr>
        <p:blipFill>
          <a:blip r:embed="rId10">
            <a:extLst>
              <a:ext uri="{28A0092B-C50C-407E-A947-70E740481C1C}">
                <a14:useLocalDpi xmlns="" xmlns:a14="http://schemas.microsoft.com/office/drawing/2010/main" val="0"/>
              </a:ext>
            </a:extLst>
          </a:blip>
          <a:srcRect/>
          <a:stretch>
            <a:fillRect/>
          </a:stretch>
        </p:blipFill>
        <p:spPr bwMode="auto">
          <a:xfrm>
            <a:off x="14575919" y="4791936"/>
            <a:ext cx="914400" cy="914400"/>
          </a:xfrm>
          <a:prstGeom prst="rect">
            <a:avLst/>
          </a:prstGeom>
          <a:noFill/>
          <a:extLst>
            <a:ext uri="{909E8E84-426E-40DD-AFC4-6F175D3DCCD1}">
              <a14:hiddenFill xmlns="" xmlns:a14="http://schemas.microsoft.com/office/drawing/2010/main">
                <a:solidFill>
                  <a:srgbClr val="FFFFFF"/>
                </a:solidFill>
              </a14:hiddenFill>
            </a:ext>
          </a:extLst>
        </p:spPr>
      </p:pic>
      <p:pic>
        <p:nvPicPr>
          <p:cNvPr id="5142" name="Picture 22" descr="http://icons.iconarchive.com/icons/custom-icon-design/2014-world-cup-flags/64/Australia-icon.png"/>
          <p:cNvPicPr>
            <a:picLocks noChangeAspect="1" noChangeArrowheads="1"/>
          </p:cNvPicPr>
          <p:nvPr/>
        </p:nvPicPr>
        <p:blipFill>
          <a:blip r:embed="rId11">
            <a:extLst>
              <a:ext uri="{28A0092B-C50C-407E-A947-70E740481C1C}">
                <a14:useLocalDpi xmlns="" xmlns:a14="http://schemas.microsoft.com/office/drawing/2010/main" val="0"/>
              </a:ext>
            </a:extLst>
          </a:blip>
          <a:srcRect/>
          <a:stretch>
            <a:fillRect/>
          </a:stretch>
        </p:blipFill>
        <p:spPr bwMode="auto">
          <a:xfrm>
            <a:off x="14046462" y="5718706"/>
            <a:ext cx="914400" cy="914400"/>
          </a:xfrm>
          <a:prstGeom prst="rect">
            <a:avLst/>
          </a:prstGeom>
          <a:noFill/>
          <a:extLst>
            <a:ext uri="{909E8E84-426E-40DD-AFC4-6F175D3DCCD1}">
              <a14:hiddenFill xmlns="" xmlns:a14="http://schemas.microsoft.com/office/drawing/2010/main">
                <a:solidFill>
                  <a:srgbClr val="FFFFFF"/>
                </a:solidFill>
              </a14:hiddenFill>
            </a:ext>
          </a:extLst>
        </p:spPr>
      </p:pic>
      <p:pic>
        <p:nvPicPr>
          <p:cNvPr id="5144" name="Picture 24" descr="http://icons.iconarchive.com/icons/custom-icon-design/round-world-flags/64/Malaysia-icon.png"/>
          <p:cNvPicPr>
            <a:picLocks noChangeAspect="1" noChangeArrowheads="1"/>
          </p:cNvPicPr>
          <p:nvPr/>
        </p:nvPicPr>
        <p:blipFill>
          <a:blip r:embed="rId12">
            <a:extLst>
              <a:ext uri="{28A0092B-C50C-407E-A947-70E740481C1C}">
                <a14:useLocalDpi xmlns="" xmlns:a14="http://schemas.microsoft.com/office/drawing/2010/main" val="0"/>
              </a:ext>
            </a:extLst>
          </a:blip>
          <a:srcRect/>
          <a:stretch>
            <a:fillRect/>
          </a:stretch>
        </p:blipFill>
        <p:spPr bwMode="auto">
          <a:xfrm>
            <a:off x="13516286" y="7062141"/>
            <a:ext cx="914400" cy="914400"/>
          </a:xfrm>
          <a:prstGeom prst="rect">
            <a:avLst/>
          </a:prstGeom>
          <a:noFill/>
          <a:extLst>
            <a:ext uri="{909E8E84-426E-40DD-AFC4-6F175D3DCCD1}">
              <a14:hiddenFill xmlns="" xmlns:a14="http://schemas.microsoft.com/office/drawing/2010/main">
                <a:solidFill>
                  <a:srgbClr val="FFFFFF"/>
                </a:solidFill>
              </a14:hiddenFill>
            </a:ext>
          </a:extLst>
        </p:spPr>
      </p:pic>
      <p:pic>
        <p:nvPicPr>
          <p:cNvPr id="5146" name="Picture 26" descr="http://icons.iconarchive.com/icons/custom-icon-design/round-world-flags/64/Hong-kong-icon.png"/>
          <p:cNvPicPr>
            <a:picLocks noChangeAspect="1" noChangeArrowheads="1"/>
          </p:cNvPicPr>
          <p:nvPr/>
        </p:nvPicPr>
        <p:blipFill>
          <a:blip r:embed="rId13">
            <a:extLst>
              <a:ext uri="{28A0092B-C50C-407E-A947-70E740481C1C}">
                <a14:useLocalDpi xmlns="" xmlns:a14="http://schemas.microsoft.com/office/drawing/2010/main" val="0"/>
              </a:ext>
            </a:extLst>
          </a:blip>
          <a:srcRect/>
          <a:stretch>
            <a:fillRect/>
          </a:stretch>
        </p:blipFill>
        <p:spPr bwMode="auto">
          <a:xfrm>
            <a:off x="14575919" y="7062141"/>
            <a:ext cx="914400" cy="914400"/>
          </a:xfrm>
          <a:prstGeom prst="rect">
            <a:avLst/>
          </a:prstGeom>
          <a:noFill/>
          <a:extLst>
            <a:ext uri="{909E8E84-426E-40DD-AFC4-6F175D3DCCD1}">
              <a14:hiddenFill xmlns="" xmlns:a14="http://schemas.microsoft.com/office/drawing/2010/main">
                <a:solidFill>
                  <a:srgbClr val="FFFFFF"/>
                </a:solidFill>
              </a14:hiddenFill>
            </a:ext>
          </a:extLst>
        </p:spPr>
      </p:pic>
      <p:pic>
        <p:nvPicPr>
          <p:cNvPr id="5148" name="Picture 28" descr="http://icons.iconarchive.com/icons/custom-icon-design/round-world-flags/64/Singapore-icon.png"/>
          <p:cNvPicPr>
            <a:picLocks noChangeAspect="1" noChangeArrowheads="1"/>
          </p:cNvPicPr>
          <p:nvPr/>
        </p:nvPicPr>
        <p:blipFill>
          <a:blip r:embed="rId14">
            <a:extLst>
              <a:ext uri="{28A0092B-C50C-407E-A947-70E740481C1C}">
                <a14:useLocalDpi xmlns="" xmlns:a14="http://schemas.microsoft.com/office/drawing/2010/main" val="0"/>
              </a:ext>
            </a:extLst>
          </a:blip>
          <a:srcRect/>
          <a:stretch>
            <a:fillRect/>
          </a:stretch>
        </p:blipFill>
        <p:spPr bwMode="auto">
          <a:xfrm>
            <a:off x="13524756" y="9098655"/>
            <a:ext cx="914400" cy="914400"/>
          </a:xfrm>
          <a:prstGeom prst="rect">
            <a:avLst/>
          </a:prstGeom>
          <a:noFill/>
          <a:extLst>
            <a:ext uri="{909E8E84-426E-40DD-AFC4-6F175D3DCCD1}">
              <a14:hiddenFill xmlns="" xmlns:a14="http://schemas.microsoft.com/office/drawing/2010/main">
                <a:solidFill>
                  <a:srgbClr val="FFFFFF"/>
                </a:solidFill>
              </a14:hiddenFill>
            </a:ext>
          </a:extLst>
        </p:spPr>
      </p:pic>
      <p:pic>
        <p:nvPicPr>
          <p:cNvPr id="5150" name="Picture 30" descr="http://icons.iconarchive.com/icons/custom-icon-design/round-world-flags/64/Sweden-icon.png"/>
          <p:cNvPicPr>
            <a:picLocks noChangeAspect="1" noChangeArrowheads="1"/>
          </p:cNvPicPr>
          <p:nvPr/>
        </p:nvPicPr>
        <p:blipFill>
          <a:blip r:embed="rId15">
            <a:extLst>
              <a:ext uri="{28A0092B-C50C-407E-A947-70E740481C1C}">
                <a14:useLocalDpi xmlns="" xmlns:a14="http://schemas.microsoft.com/office/drawing/2010/main" val="0"/>
              </a:ext>
            </a:extLst>
          </a:blip>
          <a:srcRect/>
          <a:stretch>
            <a:fillRect/>
          </a:stretch>
        </p:blipFill>
        <p:spPr bwMode="auto">
          <a:xfrm>
            <a:off x="14575919" y="9103519"/>
            <a:ext cx="914400" cy="914400"/>
          </a:xfrm>
          <a:prstGeom prst="rect">
            <a:avLst/>
          </a:prstGeom>
          <a:noFill/>
          <a:extLst>
            <a:ext uri="{909E8E84-426E-40DD-AFC4-6F175D3DCCD1}">
              <a14:hiddenFill xmlns="" xmlns:a14="http://schemas.microsoft.com/office/drawing/2010/main">
                <a:solidFill>
                  <a:srgbClr val="FFFFFF"/>
                </a:solidFill>
              </a14:hiddenFill>
            </a:ext>
          </a:extLst>
        </p:spPr>
      </p:pic>
      <p:pic>
        <p:nvPicPr>
          <p:cNvPr id="5152" name="Picture 32" descr="http://icons.iconarchive.com/icons/custom-icon-design/round-world-flags/64/USA-icon.png"/>
          <p:cNvPicPr>
            <a:picLocks noChangeAspect="1" noChangeArrowheads="1"/>
          </p:cNvPicPr>
          <p:nvPr/>
        </p:nvPicPr>
        <p:blipFill>
          <a:blip r:embed="rId16">
            <a:extLst>
              <a:ext uri="{28A0092B-C50C-407E-A947-70E740481C1C}">
                <a14:useLocalDpi xmlns="" xmlns:a14="http://schemas.microsoft.com/office/drawing/2010/main" val="0"/>
              </a:ext>
            </a:extLst>
          </a:blip>
          <a:srcRect/>
          <a:stretch>
            <a:fillRect/>
          </a:stretch>
        </p:blipFill>
        <p:spPr bwMode="auto">
          <a:xfrm>
            <a:off x="14046462" y="8232180"/>
            <a:ext cx="914400" cy="914400"/>
          </a:xfrm>
          <a:prstGeom prst="rect">
            <a:avLst/>
          </a:prstGeom>
          <a:noFill/>
          <a:extLst>
            <a:ext uri="{909E8E84-426E-40DD-AFC4-6F175D3DCCD1}">
              <a14:hiddenFill xmlns="" xmlns:a14="http://schemas.microsoft.com/office/drawing/2010/main">
                <a:solidFill>
                  <a:srgbClr val="FFFFFF"/>
                </a:solidFill>
              </a14:hiddenFill>
            </a:ext>
          </a:extLst>
        </p:spPr>
      </p:pic>
      <p:sp>
        <p:nvSpPr>
          <p:cNvPr id="28" name="Прямоугольник 27"/>
          <p:cNvSpPr/>
          <p:nvPr/>
        </p:nvSpPr>
        <p:spPr>
          <a:xfrm>
            <a:off x="12064748" y="3639592"/>
            <a:ext cx="1218603" cy="738664"/>
          </a:xfrm>
          <a:prstGeom prst="rect">
            <a:avLst/>
          </a:prstGeom>
        </p:spPr>
        <p:txBody>
          <a:bodyPr wrap="none">
            <a:spAutoFit/>
          </a:bodyPr>
          <a:lstStyle/>
          <a:p>
            <a:r>
              <a:rPr lang="ru-RU" altLang="ru-RU" sz="2100" dirty="0">
                <a:solidFill>
                  <a:srgbClr val="000000"/>
                </a:solidFill>
                <a:latin typeface="Helvetica"/>
                <a:ea typeface="Helvetica"/>
                <a:cs typeface="Helvetica"/>
              </a:rPr>
              <a:t>Страны </a:t>
            </a:r>
          </a:p>
          <a:p>
            <a:r>
              <a:rPr lang="ru-RU" altLang="ru-RU" sz="2100" dirty="0">
                <a:solidFill>
                  <a:srgbClr val="000000"/>
                </a:solidFill>
                <a:latin typeface="Helvetica"/>
                <a:ea typeface="Helvetica"/>
                <a:cs typeface="Helvetica"/>
              </a:rPr>
              <a:t>ОЭСР</a:t>
            </a:r>
          </a:p>
        </p:txBody>
      </p:sp>
      <p:pic>
        <p:nvPicPr>
          <p:cNvPr id="29" name="Picture 2" descr="http://www.freelogovectors.net/wp-content/uploads/2012/02/oecd-logo.jpg"/>
          <p:cNvPicPr>
            <a:picLocks noChangeAspect="1" noChangeArrowheads="1"/>
          </p:cNvPicPr>
          <p:nvPr/>
        </p:nvPicPr>
        <p:blipFill>
          <a:blip r:embed="rId17" cstate="print">
            <a:extLst>
              <a:ext uri="{28A0092B-C50C-407E-A947-70E740481C1C}">
                <a14:useLocalDpi xmlns="" xmlns:a14="http://schemas.microsoft.com/office/drawing/2010/main" val="0"/>
              </a:ext>
            </a:extLst>
          </a:blip>
          <a:srcRect/>
          <a:stretch>
            <a:fillRect/>
          </a:stretch>
        </p:blipFill>
        <p:spPr bwMode="auto">
          <a:xfrm>
            <a:off x="14082475" y="3639592"/>
            <a:ext cx="878390" cy="846447"/>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38315358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2728970" y="273404"/>
            <a:ext cx="9349034" cy="1006429"/>
          </a:xfrm>
          <a:prstGeom prst="rect">
            <a:avLst/>
          </a:prstGeom>
        </p:spPr>
        <p:txBody>
          <a:bodyPr wrap="none">
            <a:spAutoFit/>
          </a:bodyPr>
          <a:lstStyle/>
          <a:p>
            <a:pPr defTabSz="1028700">
              <a:lnSpc>
                <a:spcPct val="90000"/>
              </a:lnSpc>
            </a:pPr>
            <a:r>
              <a:rPr lang="ru-RU" altLang="ru-RU" sz="6600" b="1" dirty="0">
                <a:latin typeface="Tahoma" panose="020B0604030504040204" pitchFamily="34" charset="0"/>
                <a:ea typeface="Tahoma" panose="020B0604030504040204" pitchFamily="34" charset="0"/>
                <a:cs typeface="Tahoma" panose="020B0604030504040204" pitchFamily="34" charset="0"/>
              </a:rPr>
              <a:t>Превентивные меры</a:t>
            </a:r>
          </a:p>
        </p:txBody>
      </p:sp>
      <p:sp>
        <p:nvSpPr>
          <p:cNvPr id="43" name="TextBox 17"/>
          <p:cNvSpPr txBox="1">
            <a:spLocks noChangeArrowheads="1"/>
          </p:cNvSpPr>
          <p:nvPr/>
        </p:nvSpPr>
        <p:spPr bwMode="auto">
          <a:xfrm>
            <a:off x="4717016" y="8616000"/>
            <a:ext cx="7100441" cy="9233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ru-RU" altLang="ru-RU" sz="2700" b="1" dirty="0">
                <a:solidFill>
                  <a:srgbClr val="000000"/>
                </a:solidFill>
                <a:latin typeface="Helvetica"/>
                <a:ea typeface="Helvetica"/>
                <a:cs typeface="Helvetica"/>
              </a:rPr>
              <a:t>АВТОМАТИЗАЦИЯ</a:t>
            </a:r>
            <a:r>
              <a:rPr lang="kk-KZ" altLang="ru-RU" sz="2700" b="1" dirty="0">
                <a:solidFill>
                  <a:srgbClr val="000000"/>
                </a:solidFill>
                <a:latin typeface="Helvetica"/>
                <a:ea typeface="Helvetica"/>
                <a:cs typeface="Helvetica"/>
              </a:rPr>
              <a:t> И ПОВЫШЕНИЕ ПРОЗРАЧНОСТИ</a:t>
            </a:r>
            <a:r>
              <a:rPr lang="ru-RU" altLang="ru-RU" sz="2700" b="1" dirty="0">
                <a:solidFill>
                  <a:srgbClr val="000000"/>
                </a:solidFill>
                <a:latin typeface="Helvetica"/>
                <a:ea typeface="Helvetica"/>
                <a:cs typeface="Helvetica"/>
              </a:rPr>
              <a:t> ГОСУСЛУГ </a:t>
            </a:r>
          </a:p>
        </p:txBody>
      </p:sp>
      <p:sp>
        <p:nvSpPr>
          <p:cNvPr id="2" name="Прямоугольник 1"/>
          <p:cNvSpPr/>
          <p:nvPr/>
        </p:nvSpPr>
        <p:spPr>
          <a:xfrm>
            <a:off x="4717014" y="1903134"/>
            <a:ext cx="6263190" cy="923330"/>
          </a:xfrm>
          <a:prstGeom prst="rect">
            <a:avLst/>
          </a:prstGeom>
        </p:spPr>
        <p:txBody>
          <a:bodyPr wrap="square">
            <a:spAutoFit/>
          </a:bodyPr>
          <a:lstStyle/>
          <a:p>
            <a:r>
              <a:rPr lang="ru-RU" altLang="ru-RU" sz="2700" b="1" dirty="0">
                <a:solidFill>
                  <a:srgbClr val="000000"/>
                </a:solidFill>
                <a:latin typeface="Helvetica"/>
                <a:ea typeface="Helvetica"/>
                <a:cs typeface="Helvetica"/>
              </a:rPr>
              <a:t>ПОВЫШЕНИЕ ПРАВОВОЙ КУЛЬТУРЫ НАСЕЛЕНИЯ</a:t>
            </a:r>
          </a:p>
        </p:txBody>
      </p:sp>
      <p:pic>
        <p:nvPicPr>
          <p:cNvPr id="6146" name="Picture 2" descr="https://cdn.vectorstock.com/i/thumb-large/04/02/9800402.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2950867" y="1754586"/>
            <a:ext cx="1310918" cy="1341329"/>
          </a:xfrm>
          <a:prstGeom prst="ellipse">
            <a:avLst/>
          </a:prstGeom>
          <a:ln w="63500" cap="rnd">
            <a:solidFill>
              <a:srgbClr val="FFC000"/>
            </a:solidFill>
          </a:ln>
          <a:effectLst/>
          <a:extLst>
            <a:ext uri="{909E8E84-426E-40DD-AFC4-6F175D3DCCD1}">
              <a14:hiddenFill xmlns="" xmlns:a14="http://schemas.microsoft.com/office/drawing/2010/main">
                <a:solidFill>
                  <a:srgbClr val="FFFFFF"/>
                </a:solidFill>
              </a14:hiddenFill>
            </a:ext>
          </a:extLst>
        </p:spPr>
      </p:pic>
      <p:sp>
        <p:nvSpPr>
          <p:cNvPr id="3" name="Прямоугольник 2"/>
          <p:cNvSpPr/>
          <p:nvPr/>
        </p:nvSpPr>
        <p:spPr>
          <a:xfrm>
            <a:off x="4717014" y="3534801"/>
            <a:ext cx="6858000" cy="923330"/>
          </a:xfrm>
          <a:prstGeom prst="rect">
            <a:avLst/>
          </a:prstGeom>
        </p:spPr>
        <p:txBody>
          <a:bodyPr wrap="square">
            <a:spAutoFit/>
          </a:bodyPr>
          <a:lstStyle/>
          <a:p>
            <a:r>
              <a:rPr lang="ru-RU" altLang="ru-RU" sz="2700" b="1" dirty="0">
                <a:solidFill>
                  <a:srgbClr val="000000"/>
                </a:solidFill>
                <a:latin typeface="Helvetica"/>
                <a:ea typeface="Helvetica"/>
                <a:cs typeface="Helvetica"/>
              </a:rPr>
              <a:t>ВЫЯВЛЕНИЕ И НЕЙТРАЛИЗАЦИЯ КОРРУПЦИОННЫХ РИСКОВ</a:t>
            </a:r>
          </a:p>
        </p:txBody>
      </p:sp>
      <p:sp>
        <p:nvSpPr>
          <p:cNvPr id="5" name="Прямоугольник 4"/>
          <p:cNvSpPr/>
          <p:nvPr/>
        </p:nvSpPr>
        <p:spPr>
          <a:xfrm>
            <a:off x="10837613" y="3669045"/>
            <a:ext cx="2538054" cy="738664"/>
          </a:xfrm>
          <a:prstGeom prst="rect">
            <a:avLst/>
          </a:prstGeom>
        </p:spPr>
        <p:txBody>
          <a:bodyPr wrap="square">
            <a:spAutoFit/>
          </a:bodyPr>
          <a:lstStyle/>
          <a:p>
            <a:r>
              <a:rPr lang="ru-RU" altLang="ru-RU" sz="2100" dirty="0">
                <a:solidFill>
                  <a:srgbClr val="000000"/>
                </a:solidFill>
                <a:latin typeface="Helvetica"/>
                <a:ea typeface="Helvetica"/>
                <a:cs typeface="Helvetica"/>
              </a:rPr>
              <a:t>Нидерланды</a:t>
            </a:r>
            <a:endParaRPr lang="en-US" altLang="ru-RU" sz="2100" dirty="0">
              <a:solidFill>
                <a:srgbClr val="000000"/>
              </a:solidFill>
              <a:latin typeface="Helvetica"/>
              <a:ea typeface="Helvetica"/>
              <a:cs typeface="Helvetica"/>
            </a:endParaRPr>
          </a:p>
          <a:p>
            <a:r>
              <a:rPr lang="ru-RU" altLang="ru-RU" sz="2100" dirty="0">
                <a:solidFill>
                  <a:srgbClr val="000000"/>
                </a:solidFill>
                <a:latin typeface="Helvetica"/>
                <a:ea typeface="Helvetica"/>
                <a:cs typeface="Helvetica"/>
              </a:rPr>
              <a:t>Израиль</a:t>
            </a:r>
          </a:p>
        </p:txBody>
      </p:sp>
      <p:pic>
        <p:nvPicPr>
          <p:cNvPr id="6148" name="Picture 4" descr="http://www.tripwire.com/tripwire/assets/Image/solution-icons/vm-green.pn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950867" y="3436736"/>
            <a:ext cx="1347806" cy="1347806"/>
          </a:xfrm>
          <a:prstGeom prst="ellipse">
            <a:avLst/>
          </a:prstGeom>
          <a:ln w="63500" cap="rnd">
            <a:solidFill>
              <a:srgbClr val="FFC000"/>
            </a:solidFill>
          </a:ln>
          <a:effectLst/>
          <a:extLst>
            <a:ext uri="{909E8E84-426E-40DD-AFC4-6F175D3DCCD1}">
              <a14:hiddenFill xmlns="" xmlns:a14="http://schemas.microsoft.com/office/drawing/2010/main">
                <a:solidFill>
                  <a:srgbClr val="FFFFFF"/>
                </a:solidFill>
              </a14:hiddenFill>
            </a:ext>
          </a:extLst>
        </p:spPr>
      </p:pic>
      <p:sp>
        <p:nvSpPr>
          <p:cNvPr id="9" name="Прямоугольник 8"/>
          <p:cNvSpPr/>
          <p:nvPr/>
        </p:nvSpPr>
        <p:spPr>
          <a:xfrm>
            <a:off x="4717014" y="5257695"/>
            <a:ext cx="6858000" cy="923330"/>
          </a:xfrm>
          <a:prstGeom prst="rect">
            <a:avLst/>
          </a:prstGeom>
        </p:spPr>
        <p:txBody>
          <a:bodyPr>
            <a:spAutoFit/>
          </a:bodyPr>
          <a:lstStyle/>
          <a:p>
            <a:pPr eaLnBrk="1" hangingPunct="1"/>
            <a:r>
              <a:rPr lang="ru-RU" altLang="ru-RU" sz="2700" b="1" dirty="0">
                <a:solidFill>
                  <a:srgbClr val="000000"/>
                </a:solidFill>
                <a:latin typeface="Helvetica"/>
                <a:ea typeface="Helvetica"/>
                <a:cs typeface="Helvetica"/>
              </a:rPr>
              <a:t>АНТИКОРРУПЦИОННАЯ РЕЛИГИОЗНАЯ ПРОПАГАНДА</a:t>
            </a:r>
          </a:p>
        </p:txBody>
      </p:sp>
      <p:sp>
        <p:nvSpPr>
          <p:cNvPr id="10" name="Прямоугольник 9"/>
          <p:cNvSpPr/>
          <p:nvPr/>
        </p:nvSpPr>
        <p:spPr>
          <a:xfrm>
            <a:off x="10837615" y="5311926"/>
            <a:ext cx="2734880" cy="1061829"/>
          </a:xfrm>
          <a:prstGeom prst="rect">
            <a:avLst/>
          </a:prstGeom>
        </p:spPr>
        <p:txBody>
          <a:bodyPr wrap="square">
            <a:spAutoFit/>
          </a:bodyPr>
          <a:lstStyle/>
          <a:p>
            <a:pPr eaLnBrk="1" hangingPunct="1"/>
            <a:r>
              <a:rPr lang="ru-RU" altLang="ru-RU" sz="2100" dirty="0">
                <a:solidFill>
                  <a:srgbClr val="000000"/>
                </a:solidFill>
                <a:latin typeface="Helvetica"/>
                <a:ea typeface="Helvetica"/>
                <a:cs typeface="Helvetica"/>
              </a:rPr>
              <a:t>Саудовская Аравия</a:t>
            </a:r>
            <a:endParaRPr lang="en-US" altLang="ru-RU" sz="2100" dirty="0">
              <a:solidFill>
                <a:srgbClr val="000000"/>
              </a:solidFill>
              <a:latin typeface="Helvetica"/>
              <a:ea typeface="Helvetica"/>
              <a:cs typeface="Helvetica"/>
            </a:endParaRPr>
          </a:p>
          <a:p>
            <a:pPr eaLnBrk="1" hangingPunct="1"/>
            <a:r>
              <a:rPr lang="ru-RU" altLang="ru-RU" sz="2100" dirty="0">
                <a:solidFill>
                  <a:srgbClr val="000000"/>
                </a:solidFill>
                <a:latin typeface="Helvetica"/>
                <a:ea typeface="Helvetica"/>
                <a:cs typeface="Helvetica"/>
              </a:rPr>
              <a:t>Иран</a:t>
            </a:r>
            <a:endParaRPr lang="en-US" altLang="ru-RU" sz="2100" dirty="0">
              <a:solidFill>
                <a:srgbClr val="000000"/>
              </a:solidFill>
              <a:latin typeface="Helvetica"/>
              <a:ea typeface="Helvetica"/>
              <a:cs typeface="Helvetica"/>
            </a:endParaRPr>
          </a:p>
          <a:p>
            <a:pPr eaLnBrk="1" hangingPunct="1"/>
            <a:endParaRPr lang="ru-RU" altLang="ru-RU" sz="2100" dirty="0">
              <a:solidFill>
                <a:srgbClr val="000000"/>
              </a:solidFill>
              <a:latin typeface="Helvetica"/>
              <a:ea typeface="Helvetica"/>
              <a:cs typeface="Helvetica"/>
            </a:endParaRPr>
          </a:p>
        </p:txBody>
      </p:sp>
      <p:pic>
        <p:nvPicPr>
          <p:cNvPr id="6150" name="Picture 6" descr="https://upload.wikimedia.org/wikipedia/commons/thumb/f/f1/IslamSymbol2.svg/2000px-IslamSymbol2.svg.pn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2950867" y="5138736"/>
            <a:ext cx="1373669" cy="1346652"/>
          </a:xfrm>
          <a:prstGeom prst="ellipse">
            <a:avLst/>
          </a:prstGeom>
          <a:ln w="63500" cap="rnd">
            <a:solidFill>
              <a:srgbClr val="FFC000"/>
            </a:solidFill>
          </a:ln>
          <a:effectLst/>
          <a:extLst>
            <a:ext uri="{909E8E84-426E-40DD-AFC4-6F175D3DCCD1}">
              <a14:hiddenFill xmlns="" xmlns:a14="http://schemas.microsoft.com/office/drawing/2010/main">
                <a:solidFill>
                  <a:srgbClr val="FFFFFF"/>
                </a:solidFill>
              </a14:hiddenFill>
            </a:ext>
          </a:extLst>
        </p:spPr>
      </p:pic>
      <p:sp>
        <p:nvSpPr>
          <p:cNvPr id="11" name="Прямоугольник 10"/>
          <p:cNvSpPr/>
          <p:nvPr/>
        </p:nvSpPr>
        <p:spPr>
          <a:xfrm>
            <a:off x="4717014" y="7023607"/>
            <a:ext cx="6858000" cy="923330"/>
          </a:xfrm>
          <a:prstGeom prst="rect">
            <a:avLst/>
          </a:prstGeom>
        </p:spPr>
        <p:txBody>
          <a:bodyPr>
            <a:spAutoFit/>
          </a:bodyPr>
          <a:lstStyle/>
          <a:p>
            <a:pPr eaLnBrk="1" hangingPunct="1"/>
            <a:r>
              <a:rPr lang="ru-RU" altLang="ru-RU" sz="2700" b="1" dirty="0">
                <a:solidFill>
                  <a:srgbClr val="000000"/>
                </a:solidFill>
                <a:latin typeface="Helvetica"/>
                <a:ea typeface="Helvetica"/>
                <a:cs typeface="Helvetica"/>
              </a:rPr>
              <a:t>ДЕКЛАРИРОВАНИЕ ДОХОДОВ И РАСХОДОВ, АУДИТ</a:t>
            </a:r>
          </a:p>
        </p:txBody>
      </p:sp>
      <p:sp>
        <p:nvSpPr>
          <p:cNvPr id="13" name="Прямоугольник 12"/>
          <p:cNvSpPr/>
          <p:nvPr/>
        </p:nvSpPr>
        <p:spPr>
          <a:xfrm>
            <a:off x="10837615" y="7067340"/>
            <a:ext cx="962123" cy="415498"/>
          </a:xfrm>
          <a:prstGeom prst="rect">
            <a:avLst/>
          </a:prstGeom>
        </p:spPr>
        <p:txBody>
          <a:bodyPr wrap="none">
            <a:spAutoFit/>
          </a:bodyPr>
          <a:lstStyle/>
          <a:p>
            <a:pPr eaLnBrk="1" hangingPunct="1"/>
            <a:r>
              <a:rPr lang="ru-RU" altLang="ru-RU" sz="2100" dirty="0">
                <a:solidFill>
                  <a:srgbClr val="000000"/>
                </a:solidFill>
                <a:latin typeface="Helvetica"/>
                <a:ea typeface="Helvetica"/>
                <a:cs typeface="Helvetica"/>
              </a:rPr>
              <a:t>ОЭСР</a:t>
            </a:r>
          </a:p>
        </p:txBody>
      </p:sp>
      <p:pic>
        <p:nvPicPr>
          <p:cNvPr id="6152" name="Picture 8" descr="https://cdn4.iconfinder.com/data/icons/search-engine-optimization/512/pen_paper_business_equipment_tools_flat_icon_symbol-512.png"/>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2946861" y="6832450"/>
            <a:ext cx="1351809" cy="1351809"/>
          </a:xfrm>
          <a:prstGeom prst="ellipse">
            <a:avLst/>
          </a:prstGeom>
          <a:ln w="63500" cap="rnd">
            <a:solidFill>
              <a:srgbClr val="FFC000"/>
            </a:solidFill>
          </a:ln>
          <a:effectLst/>
          <a:extLst>
            <a:ext uri="{909E8E84-426E-40DD-AFC4-6F175D3DCCD1}">
              <a14:hiddenFill xmlns="" xmlns:a14="http://schemas.microsoft.com/office/drawing/2010/main">
                <a:solidFill>
                  <a:srgbClr val="FFFFFF"/>
                </a:solidFill>
              </a14:hiddenFill>
            </a:ext>
          </a:extLst>
        </p:spPr>
      </p:pic>
      <p:sp>
        <p:nvSpPr>
          <p:cNvPr id="14" name="Прямоугольник 13"/>
          <p:cNvSpPr/>
          <p:nvPr/>
        </p:nvSpPr>
        <p:spPr>
          <a:xfrm>
            <a:off x="10837613" y="8670257"/>
            <a:ext cx="1906291" cy="1061829"/>
          </a:xfrm>
          <a:prstGeom prst="rect">
            <a:avLst/>
          </a:prstGeom>
        </p:spPr>
        <p:txBody>
          <a:bodyPr wrap="none">
            <a:spAutoFit/>
          </a:bodyPr>
          <a:lstStyle/>
          <a:p>
            <a:pPr eaLnBrk="1" hangingPunct="1"/>
            <a:r>
              <a:rPr lang="ru-RU" altLang="ru-RU" sz="2100" dirty="0">
                <a:solidFill>
                  <a:srgbClr val="000000"/>
                </a:solidFill>
                <a:latin typeface="Helvetica"/>
                <a:ea typeface="Helvetica"/>
                <a:cs typeface="Helvetica"/>
              </a:rPr>
              <a:t>Южная Корея</a:t>
            </a:r>
            <a:endParaRPr lang="en-US" altLang="ru-RU" sz="2100" dirty="0">
              <a:solidFill>
                <a:srgbClr val="000000"/>
              </a:solidFill>
              <a:latin typeface="Helvetica"/>
              <a:ea typeface="Helvetica"/>
              <a:cs typeface="Helvetica"/>
            </a:endParaRPr>
          </a:p>
          <a:p>
            <a:pPr eaLnBrk="1" hangingPunct="1"/>
            <a:r>
              <a:rPr lang="ru-RU" altLang="ru-RU" sz="2100" dirty="0">
                <a:solidFill>
                  <a:srgbClr val="000000"/>
                </a:solidFill>
                <a:latin typeface="Helvetica"/>
                <a:ea typeface="Helvetica"/>
                <a:cs typeface="Helvetica"/>
              </a:rPr>
              <a:t>Канада</a:t>
            </a:r>
            <a:endParaRPr lang="en-US" altLang="ru-RU" sz="2100" dirty="0">
              <a:solidFill>
                <a:srgbClr val="000000"/>
              </a:solidFill>
              <a:latin typeface="Helvetica"/>
              <a:ea typeface="Helvetica"/>
              <a:cs typeface="Helvetica"/>
            </a:endParaRPr>
          </a:p>
          <a:p>
            <a:pPr eaLnBrk="1" hangingPunct="1"/>
            <a:r>
              <a:rPr lang="ru-RU" altLang="ru-RU" sz="2100" dirty="0">
                <a:solidFill>
                  <a:srgbClr val="000000"/>
                </a:solidFill>
                <a:latin typeface="Helvetica"/>
                <a:ea typeface="Helvetica"/>
                <a:cs typeface="Helvetica"/>
              </a:rPr>
              <a:t>Грузия</a:t>
            </a:r>
          </a:p>
        </p:txBody>
      </p:sp>
      <p:pic>
        <p:nvPicPr>
          <p:cNvPr id="6156" name="Picture 12" descr="http://www.axis.com/sites/default/files/settings-icon.png"/>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2906458" y="8545523"/>
            <a:ext cx="1430690" cy="1430690"/>
          </a:xfrm>
          <a:prstGeom prst="ellipse">
            <a:avLst/>
          </a:prstGeom>
          <a:ln w="63500" cap="rnd">
            <a:solidFill>
              <a:srgbClr val="FFC000"/>
            </a:solidFill>
          </a:ln>
          <a:effectLst/>
          <a:extLst>
            <a:ext uri="{909E8E84-426E-40DD-AFC4-6F175D3DCCD1}">
              <a14:hiddenFill xmlns="" xmlns:a14="http://schemas.microsoft.com/office/drawing/2010/main">
                <a:solidFill>
                  <a:srgbClr val="FFFFFF"/>
                </a:solidFill>
              </a14:hiddenFill>
            </a:ext>
          </a:extLst>
        </p:spPr>
      </p:pic>
      <p:pic>
        <p:nvPicPr>
          <p:cNvPr id="6158" name="Picture 14" descr="http://icons.iconarchive.com/icons/custom-icon-design/2014-world-cup-flags/64/Netherlands-icon.png"/>
          <p:cNvPicPr>
            <a:picLocks noChangeAspect="1" noChangeArrowheads="1"/>
          </p:cNvPicPr>
          <p:nvPr/>
        </p:nvPicPr>
        <p:blipFill>
          <a:blip r:embed="rId7">
            <a:extLst>
              <a:ext uri="{28A0092B-C50C-407E-A947-70E740481C1C}">
                <a14:useLocalDpi xmlns="" xmlns:a14="http://schemas.microsoft.com/office/drawing/2010/main" val="0"/>
              </a:ext>
            </a:extLst>
          </a:blip>
          <a:srcRect/>
          <a:stretch>
            <a:fillRect/>
          </a:stretch>
        </p:blipFill>
        <p:spPr bwMode="auto">
          <a:xfrm>
            <a:off x="13572492" y="3562347"/>
            <a:ext cx="914400" cy="914400"/>
          </a:xfrm>
          <a:prstGeom prst="rect">
            <a:avLst/>
          </a:prstGeom>
          <a:noFill/>
          <a:extLst>
            <a:ext uri="{909E8E84-426E-40DD-AFC4-6F175D3DCCD1}">
              <a14:hiddenFill xmlns="" xmlns:a14="http://schemas.microsoft.com/office/drawing/2010/main">
                <a:solidFill>
                  <a:srgbClr val="FFFFFF"/>
                </a:solidFill>
              </a14:hiddenFill>
            </a:ext>
          </a:extLst>
        </p:spPr>
      </p:pic>
      <p:pic>
        <p:nvPicPr>
          <p:cNvPr id="6160" name="Picture 16" descr="http://icons.iconarchive.com/icons/custom-icon-design/round-world-flags/64/Israel-icon.png"/>
          <p:cNvPicPr>
            <a:picLocks noChangeAspect="1" noChangeArrowheads="1"/>
          </p:cNvPicPr>
          <p:nvPr/>
        </p:nvPicPr>
        <p:blipFill>
          <a:blip r:embed="rId8">
            <a:extLst>
              <a:ext uri="{28A0092B-C50C-407E-A947-70E740481C1C}">
                <a14:useLocalDpi xmlns="" xmlns:a14="http://schemas.microsoft.com/office/drawing/2010/main" val="0"/>
              </a:ext>
            </a:extLst>
          </a:blip>
          <a:srcRect/>
          <a:stretch>
            <a:fillRect/>
          </a:stretch>
        </p:blipFill>
        <p:spPr bwMode="auto">
          <a:xfrm>
            <a:off x="14645840" y="3566254"/>
            <a:ext cx="914400" cy="914400"/>
          </a:xfrm>
          <a:prstGeom prst="rect">
            <a:avLst/>
          </a:prstGeom>
          <a:noFill/>
          <a:extLst>
            <a:ext uri="{909E8E84-426E-40DD-AFC4-6F175D3DCCD1}">
              <a14:hiddenFill xmlns="" xmlns:a14="http://schemas.microsoft.com/office/drawing/2010/main">
                <a:solidFill>
                  <a:srgbClr val="FFFFFF"/>
                </a:solidFill>
              </a14:hiddenFill>
            </a:ext>
          </a:extLst>
        </p:spPr>
      </p:pic>
      <p:pic>
        <p:nvPicPr>
          <p:cNvPr id="6162" name="Picture 18" descr="http://icons.iconarchive.com/icons/custom-icon-design/round-world-flags/64/Saudi-arabia-icon.png"/>
          <p:cNvPicPr>
            <a:picLocks noChangeAspect="1" noChangeArrowheads="1"/>
          </p:cNvPicPr>
          <p:nvPr/>
        </p:nvPicPr>
        <p:blipFill>
          <a:blip r:embed="rId9">
            <a:extLst>
              <a:ext uri="{28A0092B-C50C-407E-A947-70E740481C1C}">
                <a14:useLocalDpi xmlns="" xmlns:a14="http://schemas.microsoft.com/office/drawing/2010/main" val="0"/>
              </a:ext>
            </a:extLst>
          </a:blip>
          <a:srcRect/>
          <a:stretch>
            <a:fillRect/>
          </a:stretch>
        </p:blipFill>
        <p:spPr bwMode="auto">
          <a:xfrm>
            <a:off x="13589664" y="5257693"/>
            <a:ext cx="914400" cy="914400"/>
          </a:xfrm>
          <a:prstGeom prst="rect">
            <a:avLst/>
          </a:prstGeom>
          <a:noFill/>
          <a:extLst>
            <a:ext uri="{909E8E84-426E-40DD-AFC4-6F175D3DCCD1}">
              <a14:hiddenFill xmlns="" xmlns:a14="http://schemas.microsoft.com/office/drawing/2010/main">
                <a:solidFill>
                  <a:srgbClr val="FFFFFF"/>
                </a:solidFill>
              </a14:hiddenFill>
            </a:ext>
          </a:extLst>
        </p:spPr>
      </p:pic>
      <p:pic>
        <p:nvPicPr>
          <p:cNvPr id="6164" name="Picture 20" descr="http://icons.iconarchive.com/icons/custom-icon-design/2014-world-cup-flags/64/Iran-icon.png"/>
          <p:cNvPicPr>
            <a:picLocks noChangeAspect="1" noChangeArrowheads="1"/>
          </p:cNvPicPr>
          <p:nvPr/>
        </p:nvPicPr>
        <p:blipFill>
          <a:blip r:embed="rId10">
            <a:extLst>
              <a:ext uri="{28A0092B-C50C-407E-A947-70E740481C1C}">
                <a14:useLocalDpi xmlns="" xmlns:a14="http://schemas.microsoft.com/office/drawing/2010/main" val="0"/>
              </a:ext>
            </a:extLst>
          </a:blip>
          <a:srcRect/>
          <a:stretch>
            <a:fillRect/>
          </a:stretch>
        </p:blipFill>
        <p:spPr bwMode="auto">
          <a:xfrm>
            <a:off x="14645840" y="5257693"/>
            <a:ext cx="914400" cy="914400"/>
          </a:xfrm>
          <a:prstGeom prst="rect">
            <a:avLst/>
          </a:prstGeom>
          <a:noFill/>
          <a:extLst>
            <a:ext uri="{909E8E84-426E-40DD-AFC4-6F175D3DCCD1}">
              <a14:hiddenFill xmlns="" xmlns:a14="http://schemas.microsoft.com/office/drawing/2010/main">
                <a:solidFill>
                  <a:srgbClr val="FFFFFF"/>
                </a:solidFill>
              </a14:hiddenFill>
            </a:ext>
          </a:extLst>
        </p:spPr>
      </p:pic>
      <p:pic>
        <p:nvPicPr>
          <p:cNvPr id="6168" name="Picture 24" descr="https://upload.wikimedia.org/wikipedia/en/thumb/0/0d/OECD_logo_new.svg/1280px-OECD_logo_new.svg.png"/>
          <p:cNvPicPr>
            <a:picLocks noChangeAspect="1" noChangeArrowheads="1"/>
          </p:cNvPicPr>
          <p:nvPr/>
        </p:nvPicPr>
        <p:blipFill rotWithShape="1">
          <a:blip r:embed="rId11" cstate="print">
            <a:extLst>
              <a:ext uri="{28A0092B-C50C-407E-A947-70E740481C1C}">
                <a14:useLocalDpi xmlns="" xmlns:a14="http://schemas.microsoft.com/office/drawing/2010/main" val="0"/>
              </a:ext>
            </a:extLst>
          </a:blip>
          <a:srcRect r="75194"/>
          <a:stretch/>
        </p:blipFill>
        <p:spPr bwMode="auto">
          <a:xfrm>
            <a:off x="14159487" y="7043210"/>
            <a:ext cx="925173" cy="949895"/>
          </a:xfrm>
          <a:prstGeom prst="ellipse">
            <a:avLst/>
          </a:prstGeom>
          <a:ln w="63500" cap="rnd">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 xmlns:a14="http://schemas.microsoft.com/office/drawing/2010/main">
                <a:solidFill>
                  <a:srgbClr val="FFFFFF"/>
                </a:solidFill>
              </a14:hiddenFill>
            </a:ext>
          </a:extLst>
        </p:spPr>
      </p:pic>
      <p:pic>
        <p:nvPicPr>
          <p:cNvPr id="49" name="Picture 20" descr="http://icons.iconarchive.com/icons/custom-icon-design/2014-world-cup-flags/64/South-Korea-icon.png"/>
          <p:cNvPicPr>
            <a:picLocks noChangeAspect="1" noChangeArrowheads="1"/>
          </p:cNvPicPr>
          <p:nvPr/>
        </p:nvPicPr>
        <p:blipFill>
          <a:blip r:embed="rId12">
            <a:extLst>
              <a:ext uri="{28A0092B-C50C-407E-A947-70E740481C1C}">
                <a14:useLocalDpi xmlns="" xmlns:a14="http://schemas.microsoft.com/office/drawing/2010/main" val="0"/>
              </a:ext>
            </a:extLst>
          </a:blip>
          <a:srcRect/>
          <a:stretch>
            <a:fillRect/>
          </a:stretch>
        </p:blipFill>
        <p:spPr bwMode="auto">
          <a:xfrm>
            <a:off x="13578098" y="8279023"/>
            <a:ext cx="914400" cy="914400"/>
          </a:xfrm>
          <a:prstGeom prst="rect">
            <a:avLst/>
          </a:prstGeom>
          <a:noFill/>
          <a:extLst>
            <a:ext uri="{909E8E84-426E-40DD-AFC4-6F175D3DCCD1}">
              <a14:hiddenFill xmlns="" xmlns:a14="http://schemas.microsoft.com/office/drawing/2010/main">
                <a:solidFill>
                  <a:srgbClr val="FFFFFF"/>
                </a:solidFill>
              </a14:hiddenFill>
            </a:ext>
          </a:extLst>
        </p:spPr>
      </p:pic>
      <p:pic>
        <p:nvPicPr>
          <p:cNvPr id="6170" name="Picture 26" descr="http://icons.iconarchive.com/icons/custom-icon-design/round-world-flags/64/Canada-icon.png"/>
          <p:cNvPicPr>
            <a:picLocks noChangeAspect="1" noChangeArrowheads="1"/>
          </p:cNvPicPr>
          <p:nvPr/>
        </p:nvPicPr>
        <p:blipFill>
          <a:blip r:embed="rId13">
            <a:extLst>
              <a:ext uri="{28A0092B-C50C-407E-A947-70E740481C1C}">
                <a14:useLocalDpi xmlns="" xmlns:a14="http://schemas.microsoft.com/office/drawing/2010/main" val="0"/>
              </a:ext>
            </a:extLst>
          </a:blip>
          <a:srcRect/>
          <a:stretch>
            <a:fillRect/>
          </a:stretch>
        </p:blipFill>
        <p:spPr bwMode="auto">
          <a:xfrm>
            <a:off x="14642771" y="8279023"/>
            <a:ext cx="914400" cy="914400"/>
          </a:xfrm>
          <a:prstGeom prst="rect">
            <a:avLst/>
          </a:prstGeom>
          <a:noFill/>
          <a:extLst>
            <a:ext uri="{909E8E84-426E-40DD-AFC4-6F175D3DCCD1}">
              <a14:hiddenFill xmlns="" xmlns:a14="http://schemas.microsoft.com/office/drawing/2010/main">
                <a:solidFill>
                  <a:srgbClr val="FFFFFF"/>
                </a:solidFill>
              </a14:hiddenFill>
            </a:ext>
          </a:extLst>
        </p:spPr>
      </p:pic>
      <p:pic>
        <p:nvPicPr>
          <p:cNvPr id="6172" name="Picture 28" descr="http://icons.iconarchive.com/icons/custom-icon-design/round-world-flags/64/Georgia-icon.png"/>
          <p:cNvPicPr>
            <a:picLocks noChangeAspect="1" noChangeArrowheads="1"/>
          </p:cNvPicPr>
          <p:nvPr/>
        </p:nvPicPr>
        <p:blipFill>
          <a:blip r:embed="rId14">
            <a:extLst>
              <a:ext uri="{28A0092B-C50C-407E-A947-70E740481C1C}">
                <a14:useLocalDpi xmlns="" xmlns:a14="http://schemas.microsoft.com/office/drawing/2010/main" val="0"/>
              </a:ext>
            </a:extLst>
          </a:blip>
          <a:srcRect/>
          <a:stretch>
            <a:fillRect/>
          </a:stretch>
        </p:blipFill>
        <p:spPr bwMode="auto">
          <a:xfrm>
            <a:off x="14164874" y="9123177"/>
            <a:ext cx="914400" cy="914400"/>
          </a:xfrm>
          <a:prstGeom prst="rect">
            <a:avLst/>
          </a:prstGeom>
          <a:noFill/>
          <a:extLst>
            <a:ext uri="{909E8E84-426E-40DD-AFC4-6F175D3DCCD1}">
              <a14:hiddenFill xmlns="" xmlns:a14="http://schemas.microsoft.com/office/drawing/2010/main">
                <a:solidFill>
                  <a:srgbClr val="FFFFFF"/>
                </a:solidFill>
              </a14:hiddenFill>
            </a:ext>
          </a:extLst>
        </p:spPr>
      </p:pic>
      <p:sp>
        <p:nvSpPr>
          <p:cNvPr id="25" name="Прямоугольник 24"/>
          <p:cNvSpPr/>
          <p:nvPr/>
        </p:nvSpPr>
        <p:spPr>
          <a:xfrm>
            <a:off x="10837613" y="1937797"/>
            <a:ext cx="1996059" cy="415498"/>
          </a:xfrm>
          <a:prstGeom prst="rect">
            <a:avLst/>
          </a:prstGeom>
        </p:spPr>
        <p:txBody>
          <a:bodyPr wrap="none">
            <a:spAutoFit/>
          </a:bodyPr>
          <a:lstStyle/>
          <a:p>
            <a:r>
              <a:rPr lang="ru-RU" altLang="ru-RU" sz="2100" dirty="0">
                <a:solidFill>
                  <a:srgbClr val="000000"/>
                </a:solidFill>
                <a:latin typeface="Helvetica"/>
                <a:ea typeface="Helvetica"/>
                <a:cs typeface="Helvetica"/>
              </a:rPr>
              <a:t>Страны ОЭСР</a:t>
            </a:r>
          </a:p>
        </p:txBody>
      </p:sp>
      <p:pic>
        <p:nvPicPr>
          <p:cNvPr id="6" name="Picture 2" descr="http://www.freelogovectors.net/wp-content/uploads/2012/02/oecd-logo.jpg"/>
          <p:cNvPicPr>
            <a:picLocks noChangeAspect="1" noChangeArrowheads="1"/>
          </p:cNvPicPr>
          <p:nvPr/>
        </p:nvPicPr>
        <p:blipFill>
          <a:blip r:embed="rId15" cstate="print">
            <a:extLst>
              <a:ext uri="{28A0092B-C50C-407E-A947-70E740481C1C}">
                <a14:useLocalDpi xmlns="" xmlns:a14="http://schemas.microsoft.com/office/drawing/2010/main" val="0"/>
              </a:ext>
            </a:extLst>
          </a:blip>
          <a:srcRect/>
          <a:stretch>
            <a:fillRect/>
          </a:stretch>
        </p:blipFill>
        <p:spPr bwMode="auto">
          <a:xfrm>
            <a:off x="13985584" y="1754586"/>
            <a:ext cx="1378493" cy="1328366"/>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171389457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 xmlns:a16="http://schemas.microsoft.com/office/drawing/2014/main" id="{1B15ED52-F352-441B-82BF-E0EA34836D0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3175"/>
            <a:ext cx="18288000" cy="10287000"/>
          </a:xfrm>
          <a:prstGeom prst="rect">
            <a:avLst/>
          </a:prstGeom>
          <a:ln w="12700" cap="flat" cmpd="sng" algn="ctr">
            <a:noFill/>
            <a:prstDash val="solid"/>
            <a:miter lim="800000"/>
          </a:ln>
          <a:effectLst/>
          <a:extLst>
            <a:ext uri="{91240B29-F687-4F45-9708-019B960494DF}">
              <a14:hiddenLine xmlns=""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10" name="Rectangle 9">
            <a:extLst>
              <a:ext uri="{FF2B5EF4-FFF2-40B4-BE49-F238E27FC236}">
                <a16:creationId xmlns="" xmlns:a16="http://schemas.microsoft.com/office/drawing/2014/main" id="{3B2E3793-BFE6-45A2-9B7B-E18844431C9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flipH="1">
            <a:off x="-2" y="3174"/>
            <a:ext cx="18287997" cy="2386113"/>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12" name="Rectangle 11">
            <a:extLst>
              <a:ext uri="{FF2B5EF4-FFF2-40B4-BE49-F238E27FC236}">
                <a16:creationId xmlns="" xmlns:a16="http://schemas.microsoft.com/office/drawing/2014/main" id="{BC4C4868-CB8F-4AF9-9CDB-8108F2C19B6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10800000" flipH="1">
            <a:off x="-5" y="3175"/>
            <a:ext cx="12172959" cy="2386113"/>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14" name="Rectangle 13">
            <a:extLst>
              <a:ext uri="{FF2B5EF4-FFF2-40B4-BE49-F238E27FC236}">
                <a16:creationId xmlns="" xmlns:a16="http://schemas.microsoft.com/office/drawing/2014/main" id="{375E0459-6403-40CD-989D-56A4407CA12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flipH="1">
            <a:off x="12172949" y="3174"/>
            <a:ext cx="6115047" cy="2386113"/>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16" name="Rectangle 15">
            <a:extLst>
              <a:ext uri="{FF2B5EF4-FFF2-40B4-BE49-F238E27FC236}">
                <a16:creationId xmlns="" xmlns:a16="http://schemas.microsoft.com/office/drawing/2014/main" id="{53E5B1A8-3AC9-4BD1-9BBC-78CA94F2D1B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689025" y="3174"/>
            <a:ext cx="17598969" cy="2396150"/>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2" name="Title 1">
            <a:extLst>
              <a:ext uri="{FF2B5EF4-FFF2-40B4-BE49-F238E27FC236}">
                <a16:creationId xmlns="" xmlns:a16="http://schemas.microsoft.com/office/drawing/2014/main" id="{AABF2641-F3F8-4670-BF3E-0B2A6D831E91}"/>
              </a:ext>
            </a:extLst>
          </p:cNvPr>
          <p:cNvSpPr>
            <a:spLocks noGrp="1"/>
          </p:cNvSpPr>
          <p:nvPr>
            <p:ph type="title"/>
          </p:nvPr>
        </p:nvSpPr>
        <p:spPr>
          <a:xfrm>
            <a:off x="2057399" y="444983"/>
            <a:ext cx="15130464" cy="1550504"/>
          </a:xfrm>
        </p:spPr>
        <p:txBody>
          <a:bodyPr>
            <a:normAutofit fontScale="90000"/>
          </a:bodyPr>
          <a:lstStyle/>
          <a:p>
            <a:r>
              <a:rPr lang="ru-RU" dirty="0">
                <a:solidFill>
                  <a:srgbClr val="FFFFFF"/>
                </a:solidFill>
                <a:latin typeface="Arial Narrow" panose="020B0606020202030204" pitchFamily="34" charset="0"/>
              </a:rPr>
              <a:t>Эффективность антикоррупционных мер в Казахстане. Работа в группах (10 мин)</a:t>
            </a:r>
            <a:endParaRPr lang="x-none" dirty="0">
              <a:solidFill>
                <a:srgbClr val="FFFFFF"/>
              </a:solidFill>
              <a:latin typeface="Arial Narrow" panose="020B0606020202030204" pitchFamily="34" charset="0"/>
            </a:endParaRPr>
          </a:p>
        </p:txBody>
      </p:sp>
      <p:sp>
        <p:nvSpPr>
          <p:cNvPr id="3" name="Content Placeholder 2">
            <a:extLst>
              <a:ext uri="{FF2B5EF4-FFF2-40B4-BE49-F238E27FC236}">
                <a16:creationId xmlns="" xmlns:a16="http://schemas.microsoft.com/office/drawing/2014/main" id="{65D4A580-44FE-4CDC-BCB4-4A52ACF731E4}"/>
              </a:ext>
            </a:extLst>
          </p:cNvPr>
          <p:cNvSpPr>
            <a:spLocks noGrp="1"/>
          </p:cNvSpPr>
          <p:nvPr>
            <p:ph idx="1"/>
          </p:nvPr>
        </p:nvSpPr>
        <p:spPr>
          <a:xfrm>
            <a:off x="736499" y="2831094"/>
            <a:ext cx="7813143" cy="7017275"/>
          </a:xfrm>
        </p:spPr>
        <p:txBody>
          <a:bodyPr anchor="t">
            <a:normAutofit/>
          </a:bodyPr>
          <a:lstStyle/>
          <a:p>
            <a:pPr marL="0" indent="0">
              <a:buNone/>
            </a:pPr>
            <a:r>
              <a:rPr lang="ru-RU" b="1" dirty="0"/>
              <a:t>Группа 1. Какие меры вы считаете эффективными</a:t>
            </a:r>
            <a:r>
              <a:rPr lang="en-US" b="1" dirty="0"/>
              <a:t>? </a:t>
            </a:r>
            <a:endParaRPr lang="ru-RU" b="1" dirty="0"/>
          </a:p>
          <a:p>
            <a:pPr marL="0" indent="0">
              <a:buNone/>
            </a:pPr>
            <a:r>
              <a:rPr lang="ru-RU" sz="3600" i="1" dirty="0">
                <a:latin typeface="Arial Narrow" panose="020B0606020202030204" pitchFamily="34" charset="0"/>
              </a:rPr>
              <a:t>Не менее 10 мер</a:t>
            </a:r>
          </a:p>
          <a:p>
            <a:pPr marL="0" indent="0">
              <a:buNone/>
            </a:pPr>
            <a:endParaRPr lang="x-none" sz="3600" dirty="0">
              <a:latin typeface="Arial Narrow" panose="020B0606020202030204" pitchFamily="34" charset="0"/>
            </a:endParaRPr>
          </a:p>
        </p:txBody>
      </p:sp>
      <p:sp>
        <p:nvSpPr>
          <p:cNvPr id="9" name="Content Placeholder 2">
            <a:extLst>
              <a:ext uri="{FF2B5EF4-FFF2-40B4-BE49-F238E27FC236}">
                <a16:creationId xmlns="" xmlns:a16="http://schemas.microsoft.com/office/drawing/2014/main" id="{F89E9291-BB32-4509-F5D8-3B08B7380601}"/>
              </a:ext>
            </a:extLst>
          </p:cNvPr>
          <p:cNvSpPr txBox="1">
            <a:spLocks/>
          </p:cNvSpPr>
          <p:nvPr/>
        </p:nvSpPr>
        <p:spPr>
          <a:xfrm>
            <a:off x="9286142" y="2841130"/>
            <a:ext cx="8430360" cy="7007238"/>
          </a:xfrm>
          <a:prstGeom prst="rect">
            <a:avLst/>
          </a:prstGeom>
        </p:spPr>
        <p:txBody>
          <a:bodyPr vert="horz" lIns="137160" tIns="68580" rIns="137160" bIns="6858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371600">
              <a:spcBef>
                <a:spcPts val="1500"/>
              </a:spcBef>
              <a:buNone/>
            </a:pPr>
            <a:r>
              <a:rPr lang="ru-RU" sz="4200" b="1" dirty="0">
                <a:solidFill>
                  <a:prstClr val="black"/>
                </a:solidFill>
                <a:latin typeface="Arial Narrow" panose="020B0606020202030204" pitchFamily="34" charset="0"/>
              </a:rPr>
              <a:t>Группа 2. Какие меры, на ваш взгляд, совсем неэффективны</a:t>
            </a:r>
            <a:r>
              <a:rPr lang="en-US" sz="4200" b="1" dirty="0">
                <a:solidFill>
                  <a:prstClr val="black"/>
                </a:solidFill>
                <a:latin typeface="Arial Narrow" panose="020B0606020202030204" pitchFamily="34" charset="0"/>
              </a:rPr>
              <a:t>? </a:t>
            </a:r>
            <a:endParaRPr lang="ru-RU" sz="4200" b="1" dirty="0">
              <a:solidFill>
                <a:prstClr val="black"/>
              </a:solidFill>
              <a:latin typeface="Arial Narrow" panose="020B0606020202030204" pitchFamily="34" charset="0"/>
            </a:endParaRPr>
          </a:p>
          <a:p>
            <a:pPr marL="0" indent="0" defTabSz="1371600">
              <a:spcBef>
                <a:spcPts val="1500"/>
              </a:spcBef>
              <a:buNone/>
            </a:pPr>
            <a:r>
              <a:rPr lang="ru-RU" sz="3600" i="1" dirty="0">
                <a:solidFill>
                  <a:prstClr val="black"/>
                </a:solidFill>
                <a:latin typeface="Arial Narrow" panose="020B0606020202030204" pitchFamily="34" charset="0"/>
              </a:rPr>
              <a:t>Не менее 10 мер</a:t>
            </a:r>
            <a:endParaRPr lang="x-none" sz="3600" i="1" dirty="0">
              <a:solidFill>
                <a:prstClr val="black"/>
              </a:solidFill>
              <a:latin typeface="Arial Narrow" panose="020B0606020202030204" pitchFamily="34" charset="0"/>
            </a:endParaRPr>
          </a:p>
        </p:txBody>
      </p:sp>
    </p:spTree>
    <p:extLst>
      <p:ext uri="{BB962C8B-B14F-4D97-AF65-F5344CB8AC3E}">
        <p14:creationId xmlns="" xmlns:p14="http://schemas.microsoft.com/office/powerpoint/2010/main" val="768392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5"/>
          </p:nvPr>
        </p:nvSpPr>
        <p:spPr>
          <a:xfrm>
            <a:off x="8129016" y="5734050"/>
            <a:ext cx="609600" cy="521208"/>
          </a:xfrm>
          <a:prstGeom prst="rect">
            <a:avLst/>
          </a:prstGeom>
        </p:spPr>
        <p:txBody>
          <a:bodyPr vert="horz" rtlCol="0" anchor="ctr"/>
          <a:lstStyle>
            <a:defPPr>
              <a:defRPr lang="ru-RU"/>
            </a:defPPr>
            <a:lvl1pPr marL="0" algn="ctr" defTabSz="914400" rtl="0" eaLnBrk="1" latinLnBrk="0" hangingPunct="1">
              <a:defRPr kumimoji="0" sz="1400" b="1"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114E1F98-9257-4539-98F5-1506F71AB9CD}" type="slidenum">
              <a:rPr lang="ru-RU" smtClean="0"/>
              <a:pPr>
                <a:defRPr/>
              </a:pPr>
              <a:t>33</a:t>
            </a:fld>
            <a:endParaRPr lang="ru-RU" dirty="0">
              <a:solidFill>
                <a:schemeClr val="accent5">
                  <a:lumMod val="50000"/>
                </a:schemeClr>
              </a:solidFill>
            </a:endParaRPr>
          </a:p>
        </p:txBody>
      </p:sp>
      <p:sp>
        <p:nvSpPr>
          <p:cNvPr id="5" name="Прямоугольник 4"/>
          <p:cNvSpPr/>
          <p:nvPr/>
        </p:nvSpPr>
        <p:spPr>
          <a:xfrm>
            <a:off x="3032281" y="964972"/>
            <a:ext cx="12008992" cy="2032672"/>
          </a:xfrm>
          <a:prstGeom prst="rect">
            <a:avLst/>
          </a:prstGeom>
        </p:spPr>
        <p:txBody>
          <a:bodyPr wrap="square">
            <a:spAutoFit/>
          </a:bodyPr>
          <a:lstStyle/>
          <a:p>
            <a:pPr algn="ctr"/>
            <a:r>
              <a:rPr lang="ru-RU" sz="4203" b="1" i="1" dirty="0">
                <a:ln/>
                <a:latin typeface="Times New Roman" panose="02020603050405020304" pitchFamily="18" charset="0"/>
                <a:cs typeface="Times New Roman" panose="02020603050405020304" pitchFamily="18" charset="0"/>
              </a:rPr>
              <a:t>Ответственность госслужащих за нарушения норм служебной этики и законодательства в области противодействия коррупции</a:t>
            </a:r>
            <a:endParaRPr lang="ru-RU" sz="4203" i="1" dirty="0"/>
          </a:p>
        </p:txBody>
      </p:sp>
      <p:graphicFrame>
        <p:nvGraphicFramePr>
          <p:cNvPr id="6" name="Схема 5"/>
          <p:cNvGraphicFramePr/>
          <p:nvPr/>
        </p:nvGraphicFramePr>
        <p:xfrm>
          <a:off x="4569194" y="3441390"/>
          <a:ext cx="9480807" cy="57718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 xmlns:p14="http://schemas.microsoft.com/office/powerpoint/2010/main" val="75203403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ABF2641-F3F8-4670-BF3E-0B2A6D831E91}"/>
              </a:ext>
            </a:extLst>
          </p:cNvPr>
          <p:cNvSpPr>
            <a:spLocks noGrp="1"/>
          </p:cNvSpPr>
          <p:nvPr>
            <p:ph type="title"/>
          </p:nvPr>
        </p:nvSpPr>
        <p:spPr>
          <a:xfrm>
            <a:off x="442730" y="225393"/>
            <a:ext cx="16589418" cy="1550504"/>
          </a:xfrm>
        </p:spPr>
        <p:txBody>
          <a:bodyPr>
            <a:normAutofit/>
          </a:bodyPr>
          <a:lstStyle/>
          <a:p>
            <a:r>
              <a:rPr lang="ru-RU" dirty="0">
                <a:solidFill>
                  <a:srgbClr val="FFFFFF"/>
                </a:solidFill>
                <a:latin typeface="Arial Narrow" panose="020B0606020202030204" pitchFamily="34" charset="0"/>
              </a:rPr>
              <a:t> </a:t>
            </a:r>
            <a:endParaRPr lang="x-none" dirty="0">
              <a:solidFill>
                <a:srgbClr val="FFFFFF"/>
              </a:solidFill>
              <a:latin typeface="Arial Narrow" panose="020B0606020202030204" pitchFamily="34" charset="0"/>
            </a:endParaRPr>
          </a:p>
        </p:txBody>
      </p:sp>
      <p:sp>
        <p:nvSpPr>
          <p:cNvPr id="9" name="Title 1">
            <a:extLst>
              <a:ext uri="{FF2B5EF4-FFF2-40B4-BE49-F238E27FC236}">
                <a16:creationId xmlns="" xmlns:a16="http://schemas.microsoft.com/office/drawing/2014/main" id="{EB5CA5B0-23E0-4472-9440-E817A1C2664E}"/>
              </a:ext>
            </a:extLst>
          </p:cNvPr>
          <p:cNvSpPr txBox="1">
            <a:spLocks/>
          </p:cNvSpPr>
          <p:nvPr/>
        </p:nvSpPr>
        <p:spPr>
          <a:xfrm>
            <a:off x="1905000" y="614552"/>
            <a:ext cx="17187863" cy="1550504"/>
          </a:xfrm>
          <a:prstGeom prst="rect">
            <a:avLst/>
          </a:prstGeom>
        </p:spPr>
        <p:txBody>
          <a:bodyPr vert="horz" lIns="137160" tIns="68580" rIns="137160" bIns="6858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ru-RU" sz="6600" b="1" dirty="0">
                <a:latin typeface="Arial Narrow" panose="020B0606020202030204" pitchFamily="34" charset="0"/>
              </a:rPr>
              <a:t>Административные меры ответственности </a:t>
            </a:r>
            <a:endParaRPr lang="x-none" sz="6600" b="1" dirty="0">
              <a:latin typeface="Arial Narrow" panose="020B0606020202030204" pitchFamily="34" charset="0"/>
            </a:endParaRPr>
          </a:p>
        </p:txBody>
      </p:sp>
      <p:sp>
        <p:nvSpPr>
          <p:cNvPr id="4" name="Content Placeholder 3">
            <a:extLst>
              <a:ext uri="{FF2B5EF4-FFF2-40B4-BE49-F238E27FC236}">
                <a16:creationId xmlns="" xmlns:a16="http://schemas.microsoft.com/office/drawing/2014/main" id="{FFA6F0E5-A804-4A12-A967-5A377175B84D}"/>
              </a:ext>
            </a:extLst>
          </p:cNvPr>
          <p:cNvSpPr>
            <a:spLocks noGrp="1"/>
          </p:cNvSpPr>
          <p:nvPr>
            <p:ph idx="1"/>
          </p:nvPr>
        </p:nvSpPr>
        <p:spPr>
          <a:xfrm>
            <a:off x="1257300" y="2741613"/>
            <a:ext cx="15773400" cy="7004877"/>
          </a:xfrm>
        </p:spPr>
        <p:txBody>
          <a:bodyPr>
            <a:normAutofit/>
          </a:bodyPr>
          <a:lstStyle/>
          <a:p>
            <a:endParaRPr lang="ru-RU" dirty="0"/>
          </a:p>
          <a:p>
            <a:endParaRPr lang="ru-RU" dirty="0"/>
          </a:p>
          <a:p>
            <a:endParaRPr lang="x-none" dirty="0"/>
          </a:p>
        </p:txBody>
      </p:sp>
      <p:sp>
        <p:nvSpPr>
          <p:cNvPr id="11" name="TextBox 10">
            <a:extLst>
              <a:ext uri="{FF2B5EF4-FFF2-40B4-BE49-F238E27FC236}">
                <a16:creationId xmlns="" xmlns:a16="http://schemas.microsoft.com/office/drawing/2014/main" id="{A02035FA-73E1-4308-87BC-DDBEC4F56BB6}"/>
              </a:ext>
            </a:extLst>
          </p:cNvPr>
          <p:cNvSpPr txBox="1"/>
          <p:nvPr/>
        </p:nvSpPr>
        <p:spPr>
          <a:xfrm>
            <a:off x="693593" y="2498352"/>
            <a:ext cx="16905383" cy="7201972"/>
          </a:xfrm>
          <a:prstGeom prst="rect">
            <a:avLst/>
          </a:prstGeom>
          <a:noFill/>
        </p:spPr>
        <p:txBody>
          <a:bodyPr wrap="square">
            <a:spAutoFit/>
          </a:bodyPr>
          <a:lstStyle/>
          <a:p>
            <a:r>
              <a:rPr lang="ru-RU" sz="3300" dirty="0"/>
              <a:t>Статья 676. Предоставление незаконного материального вознаграждения физическими лицами – штраф 200 МРП</a:t>
            </a:r>
          </a:p>
          <a:p>
            <a:r>
              <a:rPr lang="ru-RU" sz="3300" dirty="0"/>
              <a:t> Статья 678. Предоставление незаконного материального вознаграждения юридическими лицами – штраф 750-1500 МРП</a:t>
            </a:r>
          </a:p>
          <a:p>
            <a:r>
              <a:rPr lang="ru-RU" sz="3300" dirty="0"/>
              <a:t>Статья 677. Получение незаконного материального вознаграждения лицом, уполномоченным на выполнение государственных функций, либо приравненным к нему лицом –штраф 600 МРП</a:t>
            </a:r>
          </a:p>
          <a:p>
            <a:r>
              <a:rPr lang="ru-RU" sz="3300" dirty="0"/>
              <a:t>Статья 679. Осуществление незаконной предпринимательской деятельности и получение незаконных доходов государственными органами и органами местного самоуправления- штраф на руководителей 600 МРП</a:t>
            </a:r>
          </a:p>
          <a:p>
            <a:r>
              <a:rPr lang="ru-RU" sz="3300" dirty="0"/>
              <a:t>Статья 680. Непринятие руководителями государственных органов мер по противодействию коррупции –штраф 100 МРП</a:t>
            </a:r>
          </a:p>
          <a:p>
            <a:r>
              <a:rPr lang="ru-RU" sz="3300" dirty="0"/>
              <a:t> Статья 681. Принятие на работу лиц, ранее совершивших коррупционное преступление – штраф 100 МРП</a:t>
            </a:r>
          </a:p>
        </p:txBody>
      </p:sp>
    </p:spTree>
    <p:extLst>
      <p:ext uri="{BB962C8B-B14F-4D97-AF65-F5344CB8AC3E}">
        <p14:creationId xmlns="" xmlns:p14="http://schemas.microsoft.com/office/powerpoint/2010/main" val="400318490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2">
            <a:extLst>
              <a:ext uri="{FF2B5EF4-FFF2-40B4-BE49-F238E27FC236}">
                <a16:creationId xmlns="" xmlns:a16="http://schemas.microsoft.com/office/drawing/2014/main" id="{3DDC8745-B729-4F0B-808C-73EE6F4C178C}"/>
              </a:ext>
            </a:extLst>
          </p:cNvPr>
          <p:cNvSpPr txBox="1">
            <a:spLocks/>
          </p:cNvSpPr>
          <p:nvPr/>
        </p:nvSpPr>
        <p:spPr>
          <a:xfrm>
            <a:off x="9865994" y="3019536"/>
            <a:ext cx="8086727" cy="6386513"/>
          </a:xfrm>
          <a:prstGeom prst="rect">
            <a:avLst/>
          </a:prstGeom>
        </p:spPr>
        <p:txBody>
          <a:bodyPr vert="horz" lIns="137160" tIns="68580" rIns="137160" bIns="6858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371600">
              <a:spcBef>
                <a:spcPts val="1500"/>
              </a:spcBef>
              <a:buNone/>
              <a:defRPr/>
            </a:pPr>
            <a:endParaRPr lang="x-none" sz="3000" dirty="0">
              <a:solidFill>
                <a:prstClr val="black"/>
              </a:solidFill>
              <a:latin typeface="Calibri" panose="020F0502020204030204"/>
            </a:endParaRPr>
          </a:p>
        </p:txBody>
      </p:sp>
      <p:sp>
        <p:nvSpPr>
          <p:cNvPr id="13" name="TextBox 12">
            <a:extLst>
              <a:ext uri="{FF2B5EF4-FFF2-40B4-BE49-F238E27FC236}">
                <a16:creationId xmlns="" xmlns:a16="http://schemas.microsoft.com/office/drawing/2014/main" id="{A64C4895-3844-4BC5-8836-6867337B97DF}"/>
              </a:ext>
            </a:extLst>
          </p:cNvPr>
          <p:cNvSpPr txBox="1"/>
          <p:nvPr/>
        </p:nvSpPr>
        <p:spPr>
          <a:xfrm>
            <a:off x="9637395" y="2786478"/>
            <a:ext cx="8315325" cy="2769989"/>
          </a:xfrm>
          <a:prstGeom prst="rect">
            <a:avLst/>
          </a:prstGeom>
          <a:noFill/>
        </p:spPr>
        <p:txBody>
          <a:bodyPr wrap="square">
            <a:spAutoFit/>
          </a:bodyPr>
          <a:lstStyle/>
          <a:p>
            <a:pPr defTabSz="1371600">
              <a:spcAft>
                <a:spcPts val="900"/>
              </a:spcAft>
              <a:defRPr/>
            </a:pPr>
            <a:endParaRPr lang="ru-RU" sz="2700">
              <a:solidFill>
                <a:prstClr val="black"/>
              </a:solidFill>
              <a:latin typeface="Calibri" panose="020F0502020204030204"/>
            </a:endParaRPr>
          </a:p>
          <a:p>
            <a:pPr defTabSz="1371600">
              <a:spcAft>
                <a:spcPts val="900"/>
              </a:spcAft>
              <a:defRPr/>
            </a:pPr>
            <a:endParaRPr lang="ru-RU" sz="2700">
              <a:solidFill>
                <a:prstClr val="black"/>
              </a:solidFill>
              <a:latin typeface="Calibri" panose="020F0502020204030204"/>
            </a:endParaRPr>
          </a:p>
          <a:p>
            <a:pPr defTabSz="1371600">
              <a:spcAft>
                <a:spcPts val="900"/>
              </a:spcAft>
              <a:defRPr/>
            </a:pPr>
            <a:endParaRPr lang="ru-RU" sz="3000">
              <a:solidFill>
                <a:prstClr val="black"/>
              </a:solidFill>
              <a:latin typeface="Calibri" panose="020F0502020204030204"/>
            </a:endParaRPr>
          </a:p>
          <a:p>
            <a:pPr defTabSz="1371600">
              <a:spcAft>
                <a:spcPts val="900"/>
              </a:spcAft>
              <a:defRPr/>
            </a:pPr>
            <a:endParaRPr lang="ru-RU" sz="3000">
              <a:solidFill>
                <a:prstClr val="black"/>
              </a:solidFill>
              <a:latin typeface="Calibri" panose="020F0502020204030204"/>
            </a:endParaRPr>
          </a:p>
          <a:p>
            <a:pPr defTabSz="1371600">
              <a:spcAft>
                <a:spcPts val="900"/>
              </a:spcAft>
              <a:defRPr/>
            </a:pPr>
            <a:endParaRPr lang="ru-RU" sz="3000">
              <a:solidFill>
                <a:prstClr val="black"/>
              </a:solidFill>
              <a:latin typeface="Calibri" panose="020F0502020204030204"/>
            </a:endParaRPr>
          </a:p>
        </p:txBody>
      </p:sp>
      <p:sp>
        <p:nvSpPr>
          <p:cNvPr id="4" name="Title 3">
            <a:extLst>
              <a:ext uri="{FF2B5EF4-FFF2-40B4-BE49-F238E27FC236}">
                <a16:creationId xmlns="" xmlns:a16="http://schemas.microsoft.com/office/drawing/2014/main" id="{07260CF4-EABC-41A7-99C9-96059DD4CF95}"/>
              </a:ext>
            </a:extLst>
          </p:cNvPr>
          <p:cNvSpPr>
            <a:spLocks noGrp="1"/>
          </p:cNvSpPr>
          <p:nvPr>
            <p:ph type="title"/>
          </p:nvPr>
        </p:nvSpPr>
        <p:spPr>
          <a:xfrm>
            <a:off x="1783080" y="112903"/>
            <a:ext cx="15773400" cy="1409604"/>
          </a:xfrm>
        </p:spPr>
        <p:txBody>
          <a:bodyPr>
            <a:normAutofit/>
          </a:bodyPr>
          <a:lstStyle/>
          <a:p>
            <a:pPr algn="ctr"/>
            <a:r>
              <a:rPr lang="ru-RU" b="1" dirty="0"/>
              <a:t>Уголовный кодекс Республики Казахстан</a:t>
            </a:r>
            <a:endParaRPr lang="x-none" b="1" dirty="0"/>
          </a:p>
        </p:txBody>
      </p:sp>
      <p:sp>
        <p:nvSpPr>
          <p:cNvPr id="57" name="TextBox 56">
            <a:extLst>
              <a:ext uri="{FF2B5EF4-FFF2-40B4-BE49-F238E27FC236}">
                <a16:creationId xmlns="" xmlns:a16="http://schemas.microsoft.com/office/drawing/2014/main" id="{FD82C8A7-E5BE-47B9-B53C-CE5E27556F58}"/>
              </a:ext>
            </a:extLst>
          </p:cNvPr>
          <p:cNvSpPr txBox="1"/>
          <p:nvPr/>
        </p:nvSpPr>
        <p:spPr>
          <a:xfrm>
            <a:off x="1186817" y="1522507"/>
            <a:ext cx="16369664" cy="8910131"/>
          </a:xfrm>
          <a:prstGeom prst="rect">
            <a:avLst/>
          </a:prstGeom>
          <a:noFill/>
        </p:spPr>
        <p:txBody>
          <a:bodyPr wrap="square">
            <a:spAutoFit/>
          </a:bodyPr>
          <a:lstStyle/>
          <a:p>
            <a:pPr marL="685800" indent="-685800">
              <a:buFont typeface="Arial" panose="020B0604020202020204" pitchFamily="34" charset="0"/>
              <a:buChar char="•"/>
            </a:pPr>
            <a:r>
              <a:rPr lang="ru-RU" sz="3000" dirty="0"/>
              <a:t>Предусматривает уголовную ответственность и виды наказаний за коррупционных правонарушений (Глава 15 УК РК);</a:t>
            </a:r>
            <a:r>
              <a:rPr lang="ru-RU" sz="3000" b="1" dirty="0"/>
              <a:t> </a:t>
            </a:r>
          </a:p>
          <a:p>
            <a:pPr marL="685800" indent="-685800">
              <a:buFont typeface="Arial" panose="020B0604020202020204" pitchFamily="34" charset="0"/>
              <a:buChar char="•"/>
            </a:pPr>
            <a:r>
              <a:rPr lang="ru-RU" sz="3000" b="1" dirty="0">
                <a:solidFill>
                  <a:srgbClr val="002060"/>
                </a:solidFill>
              </a:rPr>
              <a:t>Виды уголовных правонарушений, </a:t>
            </a:r>
            <a:r>
              <a:rPr lang="ru-RU" sz="3000" dirty="0"/>
              <a:t>определенные как </a:t>
            </a:r>
            <a:r>
              <a:rPr lang="ru-RU" sz="3000" b="1" dirty="0"/>
              <a:t>КОРРУПЦИОННЫЕ</a:t>
            </a:r>
            <a:r>
              <a:rPr lang="ru-RU" sz="3000" dirty="0"/>
              <a:t> или иные против интересов государственной службы и государственного управления:</a:t>
            </a:r>
          </a:p>
          <a:p>
            <a:pPr marL="685800" indent="-685800">
              <a:buFont typeface="Arial" panose="020B0604020202020204" pitchFamily="34" charset="0"/>
              <a:buChar char="•"/>
            </a:pPr>
            <a:r>
              <a:rPr lang="ru-RU" sz="3000" dirty="0"/>
              <a:t>- ст. 361. Злоупотребление должностными полномочиями;</a:t>
            </a:r>
          </a:p>
          <a:p>
            <a:pPr marL="685800" indent="-685800">
              <a:buFont typeface="Arial" panose="020B0604020202020204" pitchFamily="34" charset="0"/>
              <a:buChar char="•"/>
            </a:pPr>
            <a:r>
              <a:rPr lang="ru-RU" sz="3000" dirty="0"/>
              <a:t>- ст.362. Превышение власти или должностных полномочий;</a:t>
            </a:r>
          </a:p>
          <a:p>
            <a:pPr marL="685800" indent="-685800">
              <a:buFont typeface="Arial" panose="020B0604020202020204" pitchFamily="34" charset="0"/>
              <a:buChar char="•"/>
            </a:pPr>
            <a:r>
              <a:rPr lang="ru-RU" sz="3000" dirty="0"/>
              <a:t>- ст.363.Присвоение полномочий должностного лица;</a:t>
            </a:r>
          </a:p>
          <a:p>
            <a:pPr marL="685800" indent="-685800">
              <a:buFont typeface="Arial" panose="020B0604020202020204" pitchFamily="34" charset="0"/>
              <a:buChar char="•"/>
            </a:pPr>
            <a:r>
              <a:rPr lang="ru-RU" sz="3000" dirty="0"/>
              <a:t>- ст.364. Незаконное участие в предпринимательской деятельности;</a:t>
            </a:r>
          </a:p>
          <a:p>
            <a:pPr marL="685800" indent="-685800">
              <a:buFont typeface="Arial" panose="020B0604020202020204" pitchFamily="34" charset="0"/>
              <a:buChar char="•"/>
            </a:pPr>
            <a:r>
              <a:rPr lang="ru-RU" sz="3000" dirty="0"/>
              <a:t>- ст.365. Восприятие занятию законной предпринимательской деятельностью;</a:t>
            </a:r>
          </a:p>
          <a:p>
            <a:pPr marL="685800" indent="-685800">
              <a:buFont typeface="Arial" panose="020B0604020202020204" pitchFamily="34" charset="0"/>
              <a:buChar char="•"/>
            </a:pPr>
            <a:r>
              <a:rPr lang="ru-RU" sz="3000" dirty="0"/>
              <a:t>- ст.366. Получение взятки;</a:t>
            </a:r>
          </a:p>
          <a:p>
            <a:pPr marL="685800" indent="-685800">
              <a:buFont typeface="Arial" panose="020B0604020202020204" pitchFamily="34" charset="0"/>
              <a:buChar char="•"/>
            </a:pPr>
            <a:r>
              <a:rPr lang="ru-RU" sz="3000" dirty="0"/>
              <a:t>- ст.367. Дача взятки;</a:t>
            </a:r>
          </a:p>
          <a:p>
            <a:pPr marL="685800" indent="-685800">
              <a:buFont typeface="Arial" panose="020B0604020202020204" pitchFamily="34" charset="0"/>
              <a:buChar char="•"/>
            </a:pPr>
            <a:r>
              <a:rPr lang="ru-RU" sz="3000" dirty="0"/>
              <a:t>- ст. 368. Посредничество во взяточничестве;</a:t>
            </a:r>
          </a:p>
          <a:p>
            <a:pPr marL="685800" indent="-685800">
              <a:buFont typeface="Arial" panose="020B0604020202020204" pitchFamily="34" charset="0"/>
              <a:buChar char="•"/>
            </a:pPr>
            <a:r>
              <a:rPr lang="ru-RU" sz="3000" dirty="0"/>
              <a:t>- ст.369. Служебный подлог;</a:t>
            </a:r>
          </a:p>
          <a:p>
            <a:pPr marL="685800" indent="-685800">
              <a:buFont typeface="Arial" panose="020B0604020202020204" pitchFamily="34" charset="0"/>
              <a:buChar char="•"/>
            </a:pPr>
            <a:r>
              <a:rPr lang="ru-RU" sz="3000" dirty="0"/>
              <a:t>- ст.370. Бездействие по службе</a:t>
            </a:r>
          </a:p>
          <a:p>
            <a:pPr marL="685800" indent="-685800">
              <a:buFont typeface="Arial" panose="020B0604020202020204" pitchFamily="34" charset="0"/>
              <a:buChar char="•"/>
            </a:pPr>
            <a:r>
              <a:rPr lang="ru-RU" sz="3000" dirty="0"/>
              <a:t>- ст.371. Халатность.</a:t>
            </a:r>
          </a:p>
          <a:p>
            <a:pPr marL="685800" indent="-685800">
              <a:buFont typeface="Arial" panose="020B0604020202020204" pitchFamily="34" charset="0"/>
              <a:buChar char="•"/>
            </a:pPr>
            <a:r>
              <a:rPr lang="ru-RU" sz="3000" b="1" dirty="0">
                <a:solidFill>
                  <a:srgbClr val="002060"/>
                </a:solidFill>
              </a:rPr>
              <a:t>Основные меры ответственности</a:t>
            </a:r>
            <a:r>
              <a:rPr lang="en-GB" sz="3000" b="1" dirty="0">
                <a:solidFill>
                  <a:srgbClr val="002060"/>
                </a:solidFill>
              </a:rPr>
              <a:t> </a:t>
            </a:r>
            <a:r>
              <a:rPr lang="en-GB" sz="3000" dirty="0"/>
              <a:t>– </a:t>
            </a:r>
            <a:r>
              <a:rPr lang="ru-RU" sz="3000" dirty="0"/>
              <a:t>уголовные штрафы, ограничение или лишение свободы, конфискация, дополнительные меры ответственности – запрет на занятие определенных должностей, лишение наград и званий</a:t>
            </a:r>
          </a:p>
          <a:p>
            <a:pPr marL="685800" indent="-685800">
              <a:buFont typeface="Arial" panose="020B0604020202020204" pitchFamily="34" charset="0"/>
              <a:buChar char="•"/>
            </a:pPr>
            <a:endParaRPr lang="ru-RU" sz="3300" b="1" dirty="0"/>
          </a:p>
        </p:txBody>
      </p:sp>
    </p:spTree>
    <p:extLst>
      <p:ext uri="{BB962C8B-B14F-4D97-AF65-F5344CB8AC3E}">
        <p14:creationId xmlns="" xmlns:p14="http://schemas.microsoft.com/office/powerpoint/2010/main" val="184049928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 xmlns:a16="http://schemas.microsoft.com/office/drawing/2014/main" id="{6F5A5072-7B47-4D32-B52A-4EBBF590B8A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3175"/>
            <a:ext cx="18288000" cy="10287000"/>
          </a:xfrm>
          <a:prstGeom prst="rect">
            <a:avLst/>
          </a:prstGeom>
          <a:ln w="12700" cap="flat" cmpd="sng" algn="ctr">
            <a:noFill/>
            <a:prstDash val="solid"/>
            <a:miter lim="800000"/>
          </a:ln>
          <a:effectLst/>
          <a:extLst>
            <a:ext uri="{91240B29-F687-4F45-9708-019B960494DF}">
              <a14:hiddenLine xmlns=""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
        <p:nvSpPr>
          <p:cNvPr id="10" name="Rectangle 9">
            <a:extLst>
              <a:ext uri="{FF2B5EF4-FFF2-40B4-BE49-F238E27FC236}">
                <a16:creationId xmlns="" xmlns:a16="http://schemas.microsoft.com/office/drawing/2014/main" id="{9715DAF0-AE1B-46C9-8A6B-DB2AA05AB91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10800000">
            <a:off x="-3" y="-30864"/>
            <a:ext cx="18287999" cy="6561194"/>
          </a:xfrm>
          <a:prstGeom prst="rect">
            <a:avLst/>
          </a:prstGeom>
          <a:gradFill>
            <a:gsLst>
              <a:gs pos="0">
                <a:schemeClr val="accent1">
                  <a:lumMod val="75000"/>
                </a:schemeClr>
              </a:gs>
              <a:gs pos="100000">
                <a:srgbClr val="000000"/>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
        <p:nvSpPr>
          <p:cNvPr id="12" name="Rectangle 11">
            <a:extLst>
              <a:ext uri="{FF2B5EF4-FFF2-40B4-BE49-F238E27FC236}">
                <a16:creationId xmlns="" xmlns:a16="http://schemas.microsoft.com/office/drawing/2014/main" id="{6016219D-510E-4184-9090-6D5578A87BD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5400000">
            <a:off x="5863079" y="-5894587"/>
            <a:ext cx="6561836" cy="18288000"/>
          </a:xfrm>
          <a:prstGeom prst="rect">
            <a:avLst/>
          </a:prstGeom>
          <a:gradFill>
            <a:gsLst>
              <a:gs pos="40000">
                <a:schemeClr val="accent1">
                  <a:alpha val="0"/>
                </a:schemeClr>
              </a:gs>
              <a:gs pos="100000">
                <a:schemeClr val="accent1">
                  <a:lumMod val="75000"/>
                  <a:alpha val="52000"/>
                </a:scheme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
        <p:nvSpPr>
          <p:cNvPr id="14" name="Rectangle 13">
            <a:extLst>
              <a:ext uri="{FF2B5EF4-FFF2-40B4-BE49-F238E27FC236}">
                <a16:creationId xmlns="" xmlns:a16="http://schemas.microsoft.com/office/drawing/2014/main" id="{AFF4A713-7B75-4B21-90D7-5AB19547C72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5400000">
            <a:off x="6205044" y="-5552627"/>
            <a:ext cx="6561192" cy="17604719"/>
          </a:xfrm>
          <a:prstGeom prst="rect">
            <a:avLst/>
          </a:prstGeom>
          <a:gradFill>
            <a:gsLst>
              <a:gs pos="17000">
                <a:schemeClr val="accent1">
                  <a:alpha val="0"/>
                </a:schemeClr>
              </a:gs>
              <a:gs pos="100000">
                <a:srgbClr val="000000">
                  <a:alpha val="37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
        <p:nvSpPr>
          <p:cNvPr id="16" name="Rectangle 15">
            <a:extLst>
              <a:ext uri="{FF2B5EF4-FFF2-40B4-BE49-F238E27FC236}">
                <a16:creationId xmlns="" xmlns:a16="http://schemas.microsoft.com/office/drawing/2014/main" id="{DC631C0B-6DA6-4E57-8231-CE32B3434A7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7" y="-30860"/>
            <a:ext cx="12813728" cy="6561189"/>
          </a:xfrm>
          <a:prstGeom prst="rect">
            <a:avLst/>
          </a:prstGeom>
          <a:gradFill>
            <a:gsLst>
              <a:gs pos="0">
                <a:schemeClr val="accent1">
                  <a:lumMod val="50000"/>
                  <a:alpha val="0"/>
                </a:schemeClr>
              </a:gs>
              <a:gs pos="100000">
                <a:srgbClr val="000000">
                  <a:alpha val="25000"/>
                </a:srgb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
        <p:nvSpPr>
          <p:cNvPr id="18" name="Freeform: Shape 17">
            <a:extLst>
              <a:ext uri="{FF2B5EF4-FFF2-40B4-BE49-F238E27FC236}">
                <a16:creationId xmlns="" xmlns:a16="http://schemas.microsoft.com/office/drawing/2014/main" id="{C29501E6-A978-4A61-9689-9085AF97A53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12508972">
            <a:off x="8918147" y="-1544904"/>
            <a:ext cx="7485221" cy="6658697"/>
          </a:xfrm>
          <a:custGeom>
            <a:avLst/>
            <a:gdLst>
              <a:gd name="connsiteX0" fmla="*/ 4990147 w 4990147"/>
              <a:gd name="connsiteY0" fmla="*/ 2229378 h 4439131"/>
              <a:gd name="connsiteX1" fmla="*/ 917384 w 4990147"/>
              <a:gd name="connsiteY1" fmla="*/ 4439131 h 4439131"/>
              <a:gd name="connsiteX2" fmla="*/ 910814 w 4990147"/>
              <a:gd name="connsiteY2" fmla="*/ 4434219 h 4439131"/>
              <a:gd name="connsiteX3" fmla="*/ 0 w 4990147"/>
              <a:gd name="connsiteY3" fmla="*/ 2502877 h 4439131"/>
              <a:gd name="connsiteX4" fmla="*/ 2502877 w 4990147"/>
              <a:gd name="connsiteY4" fmla="*/ 0 h 4439131"/>
              <a:gd name="connsiteX5" fmla="*/ 4954904 w 4990147"/>
              <a:gd name="connsiteY5" fmla="*/ 1998460 h 4439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90147" h="4439131">
                <a:moveTo>
                  <a:pt x="4990147" y="2229378"/>
                </a:moveTo>
                <a:lnTo>
                  <a:pt x="917384" y="4439131"/>
                </a:lnTo>
                <a:lnTo>
                  <a:pt x="910814" y="4434219"/>
                </a:lnTo>
                <a:cubicBezTo>
                  <a:pt x="354557" y="3975154"/>
                  <a:pt x="0" y="3280421"/>
                  <a:pt x="0" y="2502877"/>
                </a:cubicBezTo>
                <a:cubicBezTo>
                  <a:pt x="0" y="1120576"/>
                  <a:pt x="1120576" y="0"/>
                  <a:pt x="2502877" y="0"/>
                </a:cubicBezTo>
                <a:cubicBezTo>
                  <a:pt x="3712390" y="0"/>
                  <a:pt x="4721520" y="857941"/>
                  <a:pt x="4954904" y="1998460"/>
                </a:cubicBezTo>
                <a:close/>
              </a:path>
            </a:pathLst>
          </a:custGeom>
          <a:gradFill>
            <a:gsLst>
              <a:gs pos="0">
                <a:schemeClr val="accent1">
                  <a:alpha val="22000"/>
                </a:schemeClr>
              </a:gs>
              <a:gs pos="87000">
                <a:schemeClr val="accent1">
                  <a:lumMod val="60000"/>
                  <a:lumOff val="40000"/>
                  <a:alpha val="2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371600"/>
            <a:endParaRPr lang="en-US" sz="2700" dirty="0">
              <a:solidFill>
                <a:prstClr val="white"/>
              </a:solidFill>
              <a:latin typeface="Calibri" panose="020F0502020204030204"/>
            </a:endParaRPr>
          </a:p>
        </p:txBody>
      </p:sp>
      <p:sp>
        <p:nvSpPr>
          <p:cNvPr id="2" name="Title 1">
            <a:extLst>
              <a:ext uri="{FF2B5EF4-FFF2-40B4-BE49-F238E27FC236}">
                <a16:creationId xmlns="" xmlns:a16="http://schemas.microsoft.com/office/drawing/2014/main" id="{AFEAE0CB-13E0-4A99-BF56-7E6B9CD6FD1B}"/>
              </a:ext>
            </a:extLst>
          </p:cNvPr>
          <p:cNvSpPr>
            <a:spLocks noGrp="1"/>
          </p:cNvSpPr>
          <p:nvPr>
            <p:ph type="ctrTitle"/>
          </p:nvPr>
        </p:nvSpPr>
        <p:spPr>
          <a:xfrm>
            <a:off x="1972236" y="672156"/>
            <a:ext cx="15565878" cy="3794532"/>
          </a:xfrm>
        </p:spPr>
        <p:txBody>
          <a:bodyPr anchor="b">
            <a:normAutofit fontScale="90000"/>
          </a:bodyPr>
          <a:lstStyle/>
          <a:p>
            <a:r>
              <a:rPr lang="ru-RU" dirty="0">
                <a:solidFill>
                  <a:srgbClr val="FFFFFF"/>
                </a:solidFill>
              </a:rPr>
              <a:t>Роль и ответственность руководителя в процессе предупреждения коррупции</a:t>
            </a:r>
            <a:endParaRPr lang="x-none" dirty="0">
              <a:solidFill>
                <a:srgbClr val="FFFFFF"/>
              </a:solidFill>
            </a:endParaRPr>
          </a:p>
        </p:txBody>
      </p:sp>
      <p:pic>
        <p:nvPicPr>
          <p:cNvPr id="5" name="Picture 4" descr="Metallic spheres connected in mesh">
            <a:extLst>
              <a:ext uri="{FF2B5EF4-FFF2-40B4-BE49-F238E27FC236}">
                <a16:creationId xmlns="" xmlns:a16="http://schemas.microsoft.com/office/drawing/2014/main" id="{59E2D61B-65C6-44A3-83EA-552A4C177F1C}"/>
              </a:ext>
            </a:extLst>
          </p:cNvPr>
          <p:cNvPicPr>
            <a:picLocks noChangeAspect="1"/>
          </p:cNvPicPr>
          <p:nvPr/>
        </p:nvPicPr>
        <p:blipFill rotWithShape="1">
          <a:blip r:embed="rId3">
            <a:alphaModFix amt="46000"/>
            <a:extLst>
              <a:ext uri="{28A0092B-C50C-407E-A947-70E740481C1C}">
                <a14:useLocalDpi xmlns="" xmlns:a14="http://schemas.microsoft.com/office/drawing/2010/main" val="0"/>
              </a:ext>
            </a:extLst>
          </a:blip>
          <a:srcRect t="63113" r="870"/>
          <a:stretch/>
        </p:blipFill>
        <p:spPr>
          <a:xfrm>
            <a:off x="1806498" y="6495643"/>
            <a:ext cx="14920332" cy="3794532"/>
          </a:xfrm>
          <a:prstGeom prst="rect">
            <a:avLst/>
          </a:prstGeom>
        </p:spPr>
      </p:pic>
    </p:spTree>
    <p:extLst>
      <p:ext uri="{BB962C8B-B14F-4D97-AF65-F5344CB8AC3E}">
        <p14:creationId xmlns="" xmlns:p14="http://schemas.microsoft.com/office/powerpoint/2010/main" val="58434142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3" name="Rectangle 62">
            <a:extLst>
              <a:ext uri="{FF2B5EF4-FFF2-40B4-BE49-F238E27FC236}">
                <a16:creationId xmlns="" xmlns:a16="http://schemas.microsoft.com/office/drawing/2014/main" id="{9203DE33-2CD4-4CA8-9AF3-37C3B65133B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3179"/>
            <a:ext cx="18288000" cy="102869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
        <p:nvSpPr>
          <p:cNvPr id="65" name="Rectangle 64">
            <a:extLst>
              <a:ext uri="{FF2B5EF4-FFF2-40B4-BE49-F238E27FC236}">
                <a16:creationId xmlns="" xmlns:a16="http://schemas.microsoft.com/office/drawing/2014/main" id="{0AF57B88-1D4C-41FA-A761-EC1DD10C35C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5400000" flipH="1">
            <a:off x="-2126309" y="2129482"/>
            <a:ext cx="10313727" cy="6061116"/>
          </a:xfrm>
          <a:prstGeom prst="rect">
            <a:avLst/>
          </a:prstGeom>
          <a:gradFill>
            <a:gsLst>
              <a:gs pos="1100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dirty="0">
              <a:solidFill>
                <a:prstClr val="white"/>
              </a:solidFill>
              <a:latin typeface="Calibri" panose="020F0502020204030204"/>
            </a:endParaRPr>
          </a:p>
        </p:txBody>
      </p:sp>
      <p:sp>
        <p:nvSpPr>
          <p:cNvPr id="67" name="Rectangle 66">
            <a:extLst>
              <a:ext uri="{FF2B5EF4-FFF2-40B4-BE49-F238E27FC236}">
                <a16:creationId xmlns="" xmlns:a16="http://schemas.microsoft.com/office/drawing/2014/main" id="{D2548F45-5164-4ABB-8212-7F293FDED8D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16200000">
            <a:off x="-239348" y="3992281"/>
            <a:ext cx="6533391" cy="606111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pic>
        <p:nvPicPr>
          <p:cNvPr id="3" name="Picture 2" descr="Paperboat leadership concept">
            <a:extLst>
              <a:ext uri="{FF2B5EF4-FFF2-40B4-BE49-F238E27FC236}">
                <a16:creationId xmlns="" xmlns:a16="http://schemas.microsoft.com/office/drawing/2014/main" id="{6C0365D2-C2D7-4AAA-943C-7045A4619084}"/>
              </a:ext>
            </a:extLst>
          </p:cNvPr>
          <p:cNvPicPr>
            <a:picLocks noChangeAspect="1"/>
          </p:cNvPicPr>
          <p:nvPr/>
        </p:nvPicPr>
        <p:blipFill>
          <a:blip r:embed="rId3">
            <a:extLst>
              <a:ext uri="{28A0092B-C50C-407E-A947-70E740481C1C}">
                <a14:useLocalDpi xmlns="" xmlns:a14="http://schemas.microsoft.com/office/drawing/2010/main" val="0"/>
              </a:ext>
            </a:extLst>
          </a:blip>
          <a:srcRect l="10388" r="10388"/>
          <a:stretch/>
        </p:blipFill>
        <p:spPr>
          <a:xfrm>
            <a:off x="6057899" y="3191"/>
            <a:ext cx="12240039" cy="10313714"/>
          </a:xfrm>
          <a:prstGeom prst="rect">
            <a:avLst/>
          </a:prstGeom>
        </p:spPr>
      </p:pic>
      <p:sp>
        <p:nvSpPr>
          <p:cNvPr id="69" name="Freeform: Shape 68">
            <a:extLst>
              <a:ext uri="{FF2B5EF4-FFF2-40B4-BE49-F238E27FC236}">
                <a16:creationId xmlns="" xmlns:a16="http://schemas.microsoft.com/office/drawing/2014/main" id="{5E81CCFB-7BEF-4186-86FB-D09450B4D02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6097846">
            <a:off x="-1121033" y="1805143"/>
            <a:ext cx="7212453" cy="6132999"/>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371600"/>
            <a:endParaRPr lang="en-US" sz="2700" dirty="0">
              <a:solidFill>
                <a:prstClr val="white"/>
              </a:solidFill>
              <a:latin typeface="Calibri" panose="020F0502020204030204"/>
            </a:endParaRPr>
          </a:p>
        </p:txBody>
      </p:sp>
      <p:sp>
        <p:nvSpPr>
          <p:cNvPr id="4" name="Title 3">
            <a:extLst>
              <a:ext uri="{FF2B5EF4-FFF2-40B4-BE49-F238E27FC236}">
                <a16:creationId xmlns="" xmlns:a16="http://schemas.microsoft.com/office/drawing/2014/main" id="{07260CF4-EABC-41A7-99C9-96059DD4CF95}"/>
              </a:ext>
            </a:extLst>
          </p:cNvPr>
          <p:cNvSpPr>
            <a:spLocks noGrp="1"/>
          </p:cNvSpPr>
          <p:nvPr>
            <p:ph type="title"/>
          </p:nvPr>
        </p:nvSpPr>
        <p:spPr>
          <a:xfrm>
            <a:off x="299339" y="1793875"/>
            <a:ext cx="5758560" cy="7612173"/>
          </a:xfrm>
        </p:spPr>
        <p:txBody>
          <a:bodyPr vert="horz" lIns="137160" tIns="68580" rIns="137160" bIns="68580" rtlCol="0" anchor="t">
            <a:normAutofit fontScale="90000"/>
          </a:bodyPr>
          <a:lstStyle/>
          <a:p>
            <a:r>
              <a:rPr lang="ru-RU" sz="5400" b="1" dirty="0">
                <a:solidFill>
                  <a:srgbClr val="FFFFFF"/>
                </a:solidFill>
              </a:rPr>
              <a:t>1. Почему руководитель организации играет важную роль в эффективности антикоррупционных программы в организации и/или госоргане?</a:t>
            </a:r>
            <a:br>
              <a:rPr lang="ru-RU" sz="5400" b="1" dirty="0">
                <a:solidFill>
                  <a:srgbClr val="FFFFFF"/>
                </a:solidFill>
              </a:rPr>
            </a:br>
            <a:r>
              <a:rPr lang="ru-RU" sz="5400" b="1" dirty="0">
                <a:solidFill>
                  <a:srgbClr val="FFFFFF"/>
                </a:solidFill>
              </a:rPr>
              <a:t/>
            </a:r>
            <a:br>
              <a:rPr lang="ru-RU" sz="5400" b="1" dirty="0">
                <a:solidFill>
                  <a:srgbClr val="FFFFFF"/>
                </a:solidFill>
              </a:rPr>
            </a:br>
            <a:r>
              <a:rPr lang="ru-RU" sz="5400" b="1" dirty="0">
                <a:solidFill>
                  <a:srgbClr val="FFFFFF"/>
                </a:solidFill>
              </a:rPr>
              <a:t>Работа в группах  </a:t>
            </a:r>
            <a:r>
              <a:rPr lang="ru-RU" sz="4650" b="1" dirty="0">
                <a:solidFill>
                  <a:srgbClr val="FFFFFF"/>
                </a:solidFill>
              </a:rPr>
              <a:t/>
            </a:r>
            <a:br>
              <a:rPr lang="ru-RU" sz="4650" b="1" dirty="0">
                <a:solidFill>
                  <a:srgbClr val="FFFFFF"/>
                </a:solidFill>
              </a:rPr>
            </a:br>
            <a:endParaRPr lang="en-US" sz="4650" b="1" dirty="0">
              <a:solidFill>
                <a:srgbClr val="FFFFFF"/>
              </a:solidFill>
            </a:endParaRPr>
          </a:p>
        </p:txBody>
      </p:sp>
      <p:sp>
        <p:nvSpPr>
          <p:cNvPr id="11" name="Content Placeholder 2">
            <a:extLst>
              <a:ext uri="{FF2B5EF4-FFF2-40B4-BE49-F238E27FC236}">
                <a16:creationId xmlns="" xmlns:a16="http://schemas.microsoft.com/office/drawing/2014/main" id="{3DDC8745-B729-4F0B-808C-73EE6F4C178C}"/>
              </a:ext>
            </a:extLst>
          </p:cNvPr>
          <p:cNvSpPr txBox="1">
            <a:spLocks/>
          </p:cNvSpPr>
          <p:nvPr/>
        </p:nvSpPr>
        <p:spPr>
          <a:xfrm>
            <a:off x="9865994" y="3019536"/>
            <a:ext cx="8086727" cy="6386513"/>
          </a:xfrm>
          <a:prstGeom prst="rect">
            <a:avLst/>
          </a:prstGeom>
        </p:spPr>
        <p:txBody>
          <a:bodyPr vert="horz" lIns="137160" tIns="68580" rIns="137160" bIns="6858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371600">
              <a:spcBef>
                <a:spcPts val="1500"/>
              </a:spcBef>
              <a:buNone/>
            </a:pPr>
            <a:endParaRPr lang="x-none" sz="3000" dirty="0">
              <a:solidFill>
                <a:prstClr val="black"/>
              </a:solidFill>
              <a:latin typeface="Calibri" panose="020F0502020204030204"/>
            </a:endParaRPr>
          </a:p>
        </p:txBody>
      </p:sp>
      <p:sp>
        <p:nvSpPr>
          <p:cNvPr id="13" name="TextBox 12">
            <a:extLst>
              <a:ext uri="{FF2B5EF4-FFF2-40B4-BE49-F238E27FC236}">
                <a16:creationId xmlns="" xmlns:a16="http://schemas.microsoft.com/office/drawing/2014/main" id="{A64C4895-3844-4BC5-8836-6867337B97DF}"/>
              </a:ext>
            </a:extLst>
          </p:cNvPr>
          <p:cNvSpPr txBox="1"/>
          <p:nvPr/>
        </p:nvSpPr>
        <p:spPr>
          <a:xfrm>
            <a:off x="9637395" y="2836658"/>
            <a:ext cx="8315325" cy="2769989"/>
          </a:xfrm>
          <a:prstGeom prst="rect">
            <a:avLst/>
          </a:prstGeom>
          <a:noFill/>
        </p:spPr>
        <p:txBody>
          <a:bodyPr wrap="square">
            <a:spAutoFit/>
          </a:bodyPr>
          <a:lstStyle/>
          <a:p>
            <a:pPr defTabSz="1371600">
              <a:spcAft>
                <a:spcPts val="900"/>
              </a:spcAft>
            </a:pPr>
            <a:endParaRPr lang="ru-RU" sz="2700">
              <a:solidFill>
                <a:prstClr val="black"/>
              </a:solidFill>
              <a:latin typeface="Calibri" panose="020F0502020204030204"/>
            </a:endParaRPr>
          </a:p>
          <a:p>
            <a:pPr defTabSz="1371600">
              <a:spcAft>
                <a:spcPts val="900"/>
              </a:spcAft>
            </a:pPr>
            <a:endParaRPr lang="ru-RU" sz="2700">
              <a:solidFill>
                <a:prstClr val="black"/>
              </a:solidFill>
              <a:latin typeface="Calibri" panose="020F0502020204030204"/>
            </a:endParaRPr>
          </a:p>
          <a:p>
            <a:pPr defTabSz="1371600">
              <a:spcAft>
                <a:spcPts val="900"/>
              </a:spcAft>
            </a:pPr>
            <a:endParaRPr lang="ru-RU" sz="3000">
              <a:solidFill>
                <a:prstClr val="black"/>
              </a:solidFill>
              <a:latin typeface="Calibri" panose="020F0502020204030204"/>
            </a:endParaRPr>
          </a:p>
          <a:p>
            <a:pPr defTabSz="1371600">
              <a:spcAft>
                <a:spcPts val="900"/>
              </a:spcAft>
            </a:pPr>
            <a:endParaRPr lang="ru-RU" sz="3000">
              <a:solidFill>
                <a:prstClr val="black"/>
              </a:solidFill>
              <a:latin typeface="Calibri" panose="020F0502020204030204"/>
            </a:endParaRPr>
          </a:p>
          <a:p>
            <a:pPr defTabSz="1371600">
              <a:spcAft>
                <a:spcPts val="900"/>
              </a:spcAft>
            </a:pPr>
            <a:endParaRPr lang="ru-RU" sz="3000">
              <a:solidFill>
                <a:prstClr val="black"/>
              </a:solidFill>
              <a:latin typeface="Calibri" panose="020F0502020204030204"/>
            </a:endParaRPr>
          </a:p>
        </p:txBody>
      </p:sp>
    </p:spTree>
    <p:extLst>
      <p:ext uri="{BB962C8B-B14F-4D97-AF65-F5344CB8AC3E}">
        <p14:creationId xmlns="" xmlns:p14="http://schemas.microsoft.com/office/powerpoint/2010/main" val="110461282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 xmlns:a16="http://schemas.microsoft.com/office/drawing/2014/main" id="{DEE2AD96-B495-4E06-9291-B71706F728C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3175"/>
            <a:ext cx="18288000" cy="10287000"/>
          </a:xfrm>
          <a:prstGeom prst="rect">
            <a:avLst/>
          </a:prstGeom>
          <a:ln w="12700" cap="flat" cmpd="sng" algn="ctr">
            <a:noFill/>
            <a:prstDash val="solid"/>
            <a:miter lim="800000"/>
          </a:ln>
          <a:effectLst/>
          <a:extLst>
            <a:ext uri="{91240B29-F687-4F45-9708-019B960494DF}">
              <a14:hiddenLine xmlns=""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
        <p:nvSpPr>
          <p:cNvPr id="23" name="Rectangle 22">
            <a:extLst>
              <a:ext uri="{FF2B5EF4-FFF2-40B4-BE49-F238E27FC236}">
                <a16:creationId xmlns="" xmlns:a16="http://schemas.microsoft.com/office/drawing/2014/main" id="{53CF6D67-C5A8-4ADD-9E8E-1E38CA1D316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5400000" flipH="1">
            <a:off x="-957773" y="962095"/>
            <a:ext cx="10287000" cy="836916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
        <p:nvSpPr>
          <p:cNvPr id="25" name="Rectangle 24">
            <a:extLst>
              <a:ext uri="{FF2B5EF4-FFF2-40B4-BE49-F238E27FC236}">
                <a16:creationId xmlns="" xmlns:a16="http://schemas.microsoft.com/office/drawing/2014/main" id="{86909FA0-B515-4681-B7A8-FA281D133B9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5400000" flipH="1">
            <a:off x="-589809" y="595984"/>
            <a:ext cx="9519314" cy="836412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
        <p:nvSpPr>
          <p:cNvPr id="27" name="Rectangle 26">
            <a:extLst>
              <a:ext uri="{FF2B5EF4-FFF2-40B4-BE49-F238E27FC236}">
                <a16:creationId xmlns="" xmlns:a16="http://schemas.microsoft.com/office/drawing/2014/main" id="{21C9FE86-FCC3-4A31-AA1C-C882262B7FE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5400000" flipH="1">
            <a:off x="2293361" y="4231626"/>
            <a:ext cx="3752969" cy="836412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dirty="0">
              <a:solidFill>
                <a:prstClr val="white"/>
              </a:solidFill>
              <a:latin typeface="Calibri" panose="020F0502020204030204"/>
            </a:endParaRPr>
          </a:p>
        </p:txBody>
      </p:sp>
      <p:sp>
        <p:nvSpPr>
          <p:cNvPr id="29" name="Rectangle 28">
            <a:extLst>
              <a:ext uri="{FF2B5EF4-FFF2-40B4-BE49-F238E27FC236}">
                <a16:creationId xmlns="" xmlns:a16="http://schemas.microsoft.com/office/drawing/2014/main" id="{7D96243B-ECED-4B71-8E06-AE9A285EAD2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5400000" flipH="1">
            <a:off x="-637503" y="1282365"/>
            <a:ext cx="10287002" cy="7728618"/>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
        <p:nvSpPr>
          <p:cNvPr id="31" name="Oval 30">
            <a:extLst>
              <a:ext uri="{FF2B5EF4-FFF2-40B4-BE49-F238E27FC236}">
                <a16:creationId xmlns="" xmlns:a16="http://schemas.microsoft.com/office/drawing/2014/main" id="{A09989E4-EFDC-4A90-A633-E0525FB4139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6097846">
            <a:off x="1228130" y="1695921"/>
            <a:ext cx="6477455" cy="6477455"/>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dirty="0">
              <a:solidFill>
                <a:prstClr val="white"/>
              </a:solidFill>
              <a:latin typeface="Calibri" panose="020F0502020204030204"/>
            </a:endParaRPr>
          </a:p>
        </p:txBody>
      </p:sp>
      <p:sp>
        <p:nvSpPr>
          <p:cNvPr id="2" name="Title 1">
            <a:extLst>
              <a:ext uri="{FF2B5EF4-FFF2-40B4-BE49-F238E27FC236}">
                <a16:creationId xmlns="" xmlns:a16="http://schemas.microsoft.com/office/drawing/2014/main" id="{AABF2641-F3F8-4670-BF3E-0B2A6D831E91}"/>
              </a:ext>
            </a:extLst>
          </p:cNvPr>
          <p:cNvSpPr>
            <a:spLocks noGrp="1"/>
          </p:cNvSpPr>
          <p:nvPr>
            <p:ph type="title"/>
          </p:nvPr>
        </p:nvSpPr>
        <p:spPr>
          <a:xfrm>
            <a:off x="997269" y="1824169"/>
            <a:ext cx="6345150" cy="6935646"/>
          </a:xfrm>
        </p:spPr>
        <p:txBody>
          <a:bodyPr anchor="b">
            <a:normAutofit/>
          </a:bodyPr>
          <a:lstStyle/>
          <a:p>
            <a:pPr algn="ctr"/>
            <a:r>
              <a:rPr lang="ru-RU" sz="6000" dirty="0">
                <a:solidFill>
                  <a:srgbClr val="FFFFFF"/>
                </a:solidFill>
                <a:latin typeface="Arial Narrow" panose="020B0606020202030204" pitchFamily="34" charset="0"/>
              </a:rPr>
              <a:t/>
            </a:r>
            <a:br>
              <a:rPr lang="ru-RU" sz="6000" dirty="0">
                <a:solidFill>
                  <a:srgbClr val="FFFFFF"/>
                </a:solidFill>
                <a:latin typeface="Arial Narrow" panose="020B0606020202030204" pitchFamily="34" charset="0"/>
              </a:rPr>
            </a:br>
            <a:r>
              <a:rPr lang="ru-RU" sz="6000" dirty="0">
                <a:solidFill>
                  <a:srgbClr val="FFFFFF"/>
                </a:solidFill>
                <a:latin typeface="Arial Narrow" panose="020B0606020202030204" pitchFamily="34" charset="0"/>
              </a:rPr>
              <a:t/>
            </a:r>
            <a:br>
              <a:rPr lang="ru-RU" sz="6000" dirty="0">
                <a:solidFill>
                  <a:srgbClr val="FFFFFF"/>
                </a:solidFill>
                <a:latin typeface="Arial Narrow" panose="020B0606020202030204" pitchFamily="34" charset="0"/>
              </a:rPr>
            </a:br>
            <a:r>
              <a:rPr lang="ru-RU" sz="6000" dirty="0">
                <a:solidFill>
                  <a:srgbClr val="FFFFFF"/>
                </a:solidFill>
                <a:latin typeface="Arial Narrow" panose="020B0606020202030204" pitchFamily="34" charset="0"/>
              </a:rPr>
              <a:t> </a:t>
            </a:r>
            <a:endParaRPr lang="x-none" sz="6000" dirty="0">
              <a:solidFill>
                <a:srgbClr val="FFFFFF"/>
              </a:solidFill>
              <a:latin typeface="Arial Narrow" panose="020B0606020202030204" pitchFamily="34" charset="0"/>
            </a:endParaRPr>
          </a:p>
        </p:txBody>
      </p:sp>
      <p:sp>
        <p:nvSpPr>
          <p:cNvPr id="3" name="Content Placeholder 2">
            <a:extLst>
              <a:ext uri="{FF2B5EF4-FFF2-40B4-BE49-F238E27FC236}">
                <a16:creationId xmlns="" xmlns:a16="http://schemas.microsoft.com/office/drawing/2014/main" id="{65D4A580-44FE-4CDC-BCB4-4A52ACF731E4}"/>
              </a:ext>
            </a:extLst>
          </p:cNvPr>
          <p:cNvSpPr>
            <a:spLocks noGrp="1"/>
          </p:cNvSpPr>
          <p:nvPr>
            <p:ph idx="1"/>
          </p:nvPr>
        </p:nvSpPr>
        <p:spPr>
          <a:xfrm>
            <a:off x="8612634" y="1109480"/>
            <a:ext cx="8678097" cy="8812705"/>
          </a:xfrm>
        </p:spPr>
        <p:txBody>
          <a:bodyPr anchor="ctr">
            <a:noAutofit/>
          </a:bodyPr>
          <a:lstStyle/>
          <a:p>
            <a:pPr marL="0" indent="0">
              <a:buNone/>
            </a:pPr>
            <a:r>
              <a:rPr lang="ru-RU" b="1" dirty="0"/>
              <a:t>Основные вопросы</a:t>
            </a:r>
            <a:r>
              <a:rPr lang="en-GB" b="1" dirty="0"/>
              <a:t>: </a:t>
            </a:r>
            <a:endParaRPr lang="ru-RU" b="1" dirty="0"/>
          </a:p>
          <a:p>
            <a:pPr marL="0" indent="0">
              <a:buNone/>
            </a:pPr>
            <a:r>
              <a:rPr lang="ru-RU" dirty="0"/>
              <a:t>1.	Почему руководитель организации/отдела играет важную роль в эффективности формирования антикоррупционной культуры, сознания и добропорядочности в организации? </a:t>
            </a:r>
          </a:p>
          <a:p>
            <a:pPr marL="0" indent="0">
              <a:buNone/>
            </a:pPr>
            <a:r>
              <a:rPr lang="ru-RU" dirty="0"/>
              <a:t>2.	Основные функции/компетенции руководителя в формирования антикоррупционной культуры, сознания и добропорядочности в организации?</a:t>
            </a:r>
          </a:p>
          <a:p>
            <a:pPr marL="0" indent="0">
              <a:buNone/>
            </a:pPr>
            <a:r>
              <a:rPr lang="ru-RU" dirty="0"/>
              <a:t>3.	Как лидерство и важная роль первых руководителей в антикоррупционных реформах выглядит на практике? </a:t>
            </a:r>
          </a:p>
          <a:p>
            <a:pPr marL="0" indent="0">
              <a:buNone/>
            </a:pPr>
            <a:endParaRPr lang="en-GB" dirty="0"/>
          </a:p>
        </p:txBody>
      </p:sp>
      <p:sp>
        <p:nvSpPr>
          <p:cNvPr id="13" name="Title 1">
            <a:extLst>
              <a:ext uri="{FF2B5EF4-FFF2-40B4-BE49-F238E27FC236}">
                <a16:creationId xmlns="" xmlns:a16="http://schemas.microsoft.com/office/drawing/2014/main" id="{C6ACD19A-49D0-4BB5-9C00-4B8284B541FC}"/>
              </a:ext>
            </a:extLst>
          </p:cNvPr>
          <p:cNvSpPr txBox="1">
            <a:spLocks/>
          </p:cNvSpPr>
          <p:nvPr/>
        </p:nvSpPr>
        <p:spPr>
          <a:xfrm>
            <a:off x="1239594" y="883458"/>
            <a:ext cx="6345150" cy="5081246"/>
          </a:xfrm>
          <a:prstGeom prst="rect">
            <a:avLst/>
          </a:prstGeom>
        </p:spPr>
        <p:txBody>
          <a:bodyPr vert="horz" lIns="137160" tIns="68580" rIns="137160" bIns="6858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1371600"/>
            <a:r>
              <a:rPr lang="ru-RU" sz="6000" dirty="0">
                <a:solidFill>
                  <a:srgbClr val="FFFFFF"/>
                </a:solidFill>
                <a:latin typeface="Arial Narrow" panose="020B0606020202030204" pitchFamily="34" charset="0"/>
              </a:rPr>
              <a:t>РАБОТА В ГРУППАХ</a:t>
            </a:r>
            <a:r>
              <a:rPr lang="en-GB" sz="6000" dirty="0">
                <a:solidFill>
                  <a:srgbClr val="FFFFFF"/>
                </a:solidFill>
                <a:latin typeface="Arial Narrow" panose="020B0606020202030204" pitchFamily="34" charset="0"/>
              </a:rPr>
              <a:t>: </a:t>
            </a:r>
            <a:endParaRPr lang="x-none" sz="6000" dirty="0">
              <a:solidFill>
                <a:srgbClr val="FFFFFF"/>
              </a:solidFill>
              <a:latin typeface="Arial Narrow" panose="020B0606020202030204" pitchFamily="34" charset="0"/>
            </a:endParaRPr>
          </a:p>
        </p:txBody>
      </p:sp>
    </p:spTree>
    <p:extLst>
      <p:ext uri="{BB962C8B-B14F-4D97-AF65-F5344CB8AC3E}">
        <p14:creationId xmlns="" xmlns:p14="http://schemas.microsoft.com/office/powerpoint/2010/main" val="318755130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Прямоугольник 8">
            <a:extLst>
              <a:ext uri="{FF2B5EF4-FFF2-40B4-BE49-F238E27FC236}">
                <a16:creationId xmlns="" xmlns:a16="http://schemas.microsoft.com/office/drawing/2014/main" id="{4E03DF34-01A7-423E-8ACC-0BF009378836}"/>
              </a:ext>
            </a:extLst>
          </p:cNvPr>
          <p:cNvSpPr/>
          <p:nvPr/>
        </p:nvSpPr>
        <p:spPr>
          <a:xfrm>
            <a:off x="5486400" y="2632075"/>
            <a:ext cx="6156960" cy="3375371"/>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ru-RU" sz="2800" b="1" dirty="0">
                <a:solidFill>
                  <a:srgbClr val="C00000"/>
                </a:solidFill>
                <a:effectLst/>
                <a:latin typeface="Cambria" panose="02040503050406030204" pitchFamily="18" charset="0"/>
                <a:ea typeface="Times New Roman" panose="02020603050405020304" pitchFamily="18" charset="0"/>
              </a:rPr>
              <a:t>ВОПРОСЫ?</a:t>
            </a:r>
            <a:endParaRPr lang="ru-RU" sz="2800" dirty="0">
              <a:solidFill>
                <a:srgbClr val="C00000"/>
              </a:solidFill>
              <a:effectLst/>
              <a:latin typeface="Cambria" panose="02040503050406030204" pitchFamily="18" charset="0"/>
              <a:ea typeface="Times New Roman" panose="02020603050405020304" pitchFamily="18" charset="0"/>
            </a:endParaRPr>
          </a:p>
          <a:p>
            <a:pPr algn="ctr"/>
            <a:endParaRPr lang="ru-RU" dirty="0"/>
          </a:p>
        </p:txBody>
      </p:sp>
    </p:spTree>
    <p:extLst>
      <p:ext uri="{BB962C8B-B14F-4D97-AF65-F5344CB8AC3E}">
        <p14:creationId xmlns="" xmlns:p14="http://schemas.microsoft.com/office/powerpoint/2010/main" val="3112461062"/>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 xmlns:a16="http://schemas.microsoft.com/office/drawing/2014/main" id="{DEE2AD96-B495-4E06-9291-B71706F728C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3175"/>
            <a:ext cx="18288000" cy="10287000"/>
          </a:xfrm>
          <a:prstGeom prst="rect">
            <a:avLst/>
          </a:prstGeom>
          <a:ln w="12700" cap="flat" cmpd="sng" algn="ctr">
            <a:noFill/>
            <a:prstDash val="solid"/>
            <a:miter lim="800000"/>
          </a:ln>
          <a:effectLst/>
          <a:extLst>
            <a:ext uri="{91240B29-F687-4F45-9708-019B960494DF}">
              <a14:hiddenLine xmlns=""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23" name="Rectangle 22">
            <a:extLst>
              <a:ext uri="{FF2B5EF4-FFF2-40B4-BE49-F238E27FC236}">
                <a16:creationId xmlns="" xmlns:a16="http://schemas.microsoft.com/office/drawing/2014/main" id="{53CF6D67-C5A8-4ADD-9E8E-1E38CA1D316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5400000" flipH="1">
            <a:off x="-957773" y="962095"/>
            <a:ext cx="10287000" cy="836916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25" name="Rectangle 24">
            <a:extLst>
              <a:ext uri="{FF2B5EF4-FFF2-40B4-BE49-F238E27FC236}">
                <a16:creationId xmlns="" xmlns:a16="http://schemas.microsoft.com/office/drawing/2014/main" id="{86909FA0-B515-4681-B7A8-FA281D133B9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5400000" flipH="1">
            <a:off x="-589809" y="595984"/>
            <a:ext cx="9519314" cy="836412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27" name="Rectangle 26">
            <a:extLst>
              <a:ext uri="{FF2B5EF4-FFF2-40B4-BE49-F238E27FC236}">
                <a16:creationId xmlns="" xmlns:a16="http://schemas.microsoft.com/office/drawing/2014/main" id="{21C9FE86-FCC3-4A31-AA1C-C882262B7FE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5400000" flipH="1">
            <a:off x="2293361" y="4231626"/>
            <a:ext cx="3752969" cy="836412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dirty="0">
              <a:solidFill>
                <a:prstClr val="white"/>
              </a:solidFill>
              <a:latin typeface="Calibri" panose="020F0502020204030204"/>
            </a:endParaRPr>
          </a:p>
        </p:txBody>
      </p:sp>
      <p:sp>
        <p:nvSpPr>
          <p:cNvPr id="29" name="Rectangle 28">
            <a:extLst>
              <a:ext uri="{FF2B5EF4-FFF2-40B4-BE49-F238E27FC236}">
                <a16:creationId xmlns="" xmlns:a16="http://schemas.microsoft.com/office/drawing/2014/main" id="{7D96243B-ECED-4B71-8E06-AE9A285EAD2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5400000" flipH="1">
            <a:off x="-637503" y="1282365"/>
            <a:ext cx="10287002" cy="7728618"/>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31" name="Oval 30">
            <a:extLst>
              <a:ext uri="{FF2B5EF4-FFF2-40B4-BE49-F238E27FC236}">
                <a16:creationId xmlns="" xmlns:a16="http://schemas.microsoft.com/office/drawing/2014/main" id="{A09989E4-EFDC-4A90-A633-E0525FB4139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6097846">
            <a:off x="1228130" y="1695921"/>
            <a:ext cx="6477455" cy="6477455"/>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dirty="0">
              <a:solidFill>
                <a:prstClr val="white"/>
              </a:solidFill>
              <a:latin typeface="Calibri" panose="020F0502020204030204"/>
            </a:endParaRPr>
          </a:p>
        </p:txBody>
      </p:sp>
      <p:sp>
        <p:nvSpPr>
          <p:cNvPr id="2" name="Title 1">
            <a:extLst>
              <a:ext uri="{FF2B5EF4-FFF2-40B4-BE49-F238E27FC236}">
                <a16:creationId xmlns="" xmlns:a16="http://schemas.microsoft.com/office/drawing/2014/main" id="{AABF2641-F3F8-4670-BF3E-0B2A6D831E91}"/>
              </a:ext>
            </a:extLst>
          </p:cNvPr>
          <p:cNvSpPr>
            <a:spLocks noGrp="1"/>
          </p:cNvSpPr>
          <p:nvPr>
            <p:ph type="title"/>
          </p:nvPr>
        </p:nvSpPr>
        <p:spPr>
          <a:xfrm>
            <a:off x="1013152" y="2320895"/>
            <a:ext cx="6345150" cy="5227506"/>
          </a:xfrm>
        </p:spPr>
        <p:txBody>
          <a:bodyPr anchor="b">
            <a:normAutofit/>
          </a:bodyPr>
          <a:lstStyle/>
          <a:p>
            <a:pPr algn="ctr"/>
            <a:r>
              <a:rPr lang="ru-RU" sz="6000" dirty="0">
                <a:solidFill>
                  <a:srgbClr val="FFFFFF"/>
                </a:solidFill>
                <a:latin typeface="Arial Narrow" panose="020B0606020202030204" pitchFamily="34" charset="0"/>
              </a:rPr>
              <a:t>Первые упоминания о коррупции в истории человечества</a:t>
            </a:r>
            <a:r>
              <a:rPr lang="en-GB" sz="6000" dirty="0">
                <a:solidFill>
                  <a:srgbClr val="FFFFFF"/>
                </a:solidFill>
                <a:latin typeface="Arial Narrow" panose="020B0606020202030204" pitchFamily="34" charset="0"/>
              </a:rPr>
              <a:t/>
            </a:r>
            <a:br>
              <a:rPr lang="en-GB" sz="6000" dirty="0">
                <a:solidFill>
                  <a:srgbClr val="FFFFFF"/>
                </a:solidFill>
                <a:latin typeface="Arial Narrow" panose="020B0606020202030204" pitchFamily="34" charset="0"/>
              </a:rPr>
            </a:br>
            <a:endParaRPr lang="x-none" sz="6000" dirty="0">
              <a:solidFill>
                <a:srgbClr val="FFFFFF"/>
              </a:solidFill>
              <a:latin typeface="Arial Narrow" panose="020B0606020202030204" pitchFamily="34" charset="0"/>
            </a:endParaRPr>
          </a:p>
        </p:txBody>
      </p:sp>
      <p:sp>
        <p:nvSpPr>
          <p:cNvPr id="3" name="Content Placeholder 2">
            <a:extLst>
              <a:ext uri="{FF2B5EF4-FFF2-40B4-BE49-F238E27FC236}">
                <a16:creationId xmlns="" xmlns:a16="http://schemas.microsoft.com/office/drawing/2014/main" id="{65D4A580-44FE-4CDC-BCB4-4A52ACF731E4}"/>
              </a:ext>
            </a:extLst>
          </p:cNvPr>
          <p:cNvSpPr>
            <a:spLocks noGrp="1"/>
          </p:cNvSpPr>
          <p:nvPr>
            <p:ph idx="1"/>
          </p:nvPr>
        </p:nvSpPr>
        <p:spPr>
          <a:xfrm>
            <a:off x="8707484" y="94615"/>
            <a:ext cx="9579369" cy="9443086"/>
          </a:xfrm>
        </p:spPr>
        <p:txBody>
          <a:bodyPr anchor="ctr">
            <a:noAutofit/>
          </a:bodyPr>
          <a:lstStyle/>
          <a:p>
            <a:pPr marL="0" indent="0" algn="just">
              <a:lnSpc>
                <a:spcPct val="100000"/>
              </a:lnSpc>
              <a:spcBef>
                <a:spcPts val="600"/>
              </a:spcBef>
              <a:buNone/>
            </a:pPr>
            <a:r>
              <a:rPr lang="ru-RU" sz="3600" dirty="0"/>
              <a:t>*Одним из первых свидетельств существования коррупции являются архивы Древнего Вавилона (вторая половина XXIV в. до н. э.), а позднее и знаменитые Законы вавилонского царя Хаммурапи (XIX в. до н. э.). </a:t>
            </a:r>
          </a:p>
          <a:p>
            <a:pPr marL="0" indent="0" algn="just">
              <a:lnSpc>
                <a:spcPct val="100000"/>
              </a:lnSpc>
              <a:spcBef>
                <a:spcPts val="600"/>
              </a:spcBef>
              <a:buNone/>
            </a:pPr>
            <a:r>
              <a:rPr lang="ru-RU" sz="3600" dirty="0"/>
              <a:t>*Аристотель в работе «Политика» выделял коррупцию как важнейший фактор, способный привести государство если не к гибели, то к вырождению.</a:t>
            </a:r>
          </a:p>
          <a:p>
            <a:pPr marL="0" indent="0" algn="just">
              <a:lnSpc>
                <a:spcPct val="100000"/>
              </a:lnSpc>
              <a:spcBef>
                <a:spcPts val="600"/>
              </a:spcBef>
              <a:buNone/>
            </a:pPr>
            <a:r>
              <a:rPr lang="ru-RU" sz="3600" i="1" dirty="0"/>
              <a:t>Упоминания о коррупции имеются и в восточных цивилизациях.</a:t>
            </a:r>
          </a:p>
          <a:p>
            <a:pPr marL="0" indent="0" algn="just">
              <a:lnSpc>
                <a:spcPct val="100000"/>
              </a:lnSpc>
              <a:spcBef>
                <a:spcPts val="600"/>
              </a:spcBef>
              <a:buNone/>
            </a:pPr>
            <a:r>
              <a:rPr lang="ru-RU" sz="3600" dirty="0"/>
              <a:t>*Аль-Фараби считал, что чиновники должны занимать свои должности в зависимости от способностей.</a:t>
            </a:r>
          </a:p>
        </p:txBody>
      </p:sp>
    </p:spTree>
    <p:extLst>
      <p:ext uri="{BB962C8B-B14F-4D97-AF65-F5344CB8AC3E}">
        <p14:creationId xmlns="" xmlns:p14="http://schemas.microsoft.com/office/powerpoint/2010/main" val="21565227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 xmlns:a16="http://schemas.microsoft.com/office/drawing/2014/main" id="{DEE2AD96-B495-4E06-9291-B71706F728C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3175"/>
            <a:ext cx="18288000" cy="10287000"/>
          </a:xfrm>
          <a:prstGeom prst="rect">
            <a:avLst/>
          </a:prstGeom>
          <a:ln w="12700" cap="flat" cmpd="sng" algn="ctr">
            <a:noFill/>
            <a:prstDash val="solid"/>
            <a:miter lim="800000"/>
          </a:ln>
          <a:effectLst/>
          <a:extLst>
            <a:ext uri="{91240B29-F687-4F45-9708-019B960494DF}">
              <a14:hiddenLine xmlns=""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
        <p:nvSpPr>
          <p:cNvPr id="23" name="Rectangle 22">
            <a:extLst>
              <a:ext uri="{FF2B5EF4-FFF2-40B4-BE49-F238E27FC236}">
                <a16:creationId xmlns="" xmlns:a16="http://schemas.microsoft.com/office/drawing/2014/main" id="{53CF6D67-C5A8-4ADD-9E8E-1E38CA1D316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5400000" flipH="1">
            <a:off x="-957773" y="962095"/>
            <a:ext cx="10287000" cy="836916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
        <p:nvSpPr>
          <p:cNvPr id="25" name="Rectangle 24">
            <a:extLst>
              <a:ext uri="{FF2B5EF4-FFF2-40B4-BE49-F238E27FC236}">
                <a16:creationId xmlns="" xmlns:a16="http://schemas.microsoft.com/office/drawing/2014/main" id="{86909FA0-B515-4681-B7A8-FA281D133B9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5400000" flipH="1">
            <a:off x="-589809" y="595984"/>
            <a:ext cx="9519314" cy="836412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
        <p:nvSpPr>
          <p:cNvPr id="27" name="Rectangle 26">
            <a:extLst>
              <a:ext uri="{FF2B5EF4-FFF2-40B4-BE49-F238E27FC236}">
                <a16:creationId xmlns="" xmlns:a16="http://schemas.microsoft.com/office/drawing/2014/main" id="{21C9FE86-FCC3-4A31-AA1C-C882262B7FE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5400000" flipH="1">
            <a:off x="2293361" y="4231626"/>
            <a:ext cx="3752969" cy="836412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dirty="0">
              <a:solidFill>
                <a:prstClr val="white"/>
              </a:solidFill>
              <a:latin typeface="Calibri" panose="020F0502020204030204"/>
            </a:endParaRPr>
          </a:p>
        </p:txBody>
      </p:sp>
      <p:sp>
        <p:nvSpPr>
          <p:cNvPr id="29" name="Rectangle 28">
            <a:extLst>
              <a:ext uri="{FF2B5EF4-FFF2-40B4-BE49-F238E27FC236}">
                <a16:creationId xmlns="" xmlns:a16="http://schemas.microsoft.com/office/drawing/2014/main" id="{7D96243B-ECED-4B71-8E06-AE9A285EAD2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5400000" flipH="1">
            <a:off x="-637503" y="1282365"/>
            <a:ext cx="10287002" cy="7728618"/>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
        <p:nvSpPr>
          <p:cNvPr id="31" name="Oval 30">
            <a:extLst>
              <a:ext uri="{FF2B5EF4-FFF2-40B4-BE49-F238E27FC236}">
                <a16:creationId xmlns="" xmlns:a16="http://schemas.microsoft.com/office/drawing/2014/main" id="{A09989E4-EFDC-4A90-A633-E0525FB4139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6097846">
            <a:off x="1228130" y="1695921"/>
            <a:ext cx="6477455" cy="6477455"/>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dirty="0">
              <a:solidFill>
                <a:prstClr val="white"/>
              </a:solidFill>
              <a:latin typeface="Calibri" panose="020F0502020204030204"/>
            </a:endParaRPr>
          </a:p>
        </p:txBody>
      </p:sp>
      <p:sp>
        <p:nvSpPr>
          <p:cNvPr id="2" name="Title 1">
            <a:extLst>
              <a:ext uri="{FF2B5EF4-FFF2-40B4-BE49-F238E27FC236}">
                <a16:creationId xmlns="" xmlns:a16="http://schemas.microsoft.com/office/drawing/2014/main" id="{AABF2641-F3F8-4670-BF3E-0B2A6D831E91}"/>
              </a:ext>
            </a:extLst>
          </p:cNvPr>
          <p:cNvSpPr>
            <a:spLocks noGrp="1"/>
          </p:cNvSpPr>
          <p:nvPr>
            <p:ph type="title"/>
          </p:nvPr>
        </p:nvSpPr>
        <p:spPr>
          <a:xfrm>
            <a:off x="997269" y="1348439"/>
            <a:ext cx="6345150" cy="2034368"/>
          </a:xfrm>
        </p:spPr>
        <p:txBody>
          <a:bodyPr anchor="b">
            <a:normAutofit/>
          </a:bodyPr>
          <a:lstStyle/>
          <a:p>
            <a:pPr algn="ctr"/>
            <a:r>
              <a:rPr lang="ru-RU" sz="6000" dirty="0">
                <a:solidFill>
                  <a:srgbClr val="FFFFFF"/>
                </a:solidFill>
                <a:latin typeface="Arial Narrow" panose="020B0606020202030204" pitchFamily="34" charset="0"/>
              </a:rPr>
              <a:t>Определение</a:t>
            </a:r>
            <a:br>
              <a:rPr lang="ru-RU" sz="6000" dirty="0">
                <a:solidFill>
                  <a:srgbClr val="FFFFFF"/>
                </a:solidFill>
                <a:latin typeface="Arial Narrow" panose="020B0606020202030204" pitchFamily="34" charset="0"/>
              </a:rPr>
            </a:br>
            <a:r>
              <a:rPr lang="ru-RU" sz="6000" dirty="0">
                <a:solidFill>
                  <a:srgbClr val="FFFFFF"/>
                </a:solidFill>
                <a:latin typeface="Arial Narrow" panose="020B0606020202030204" pitchFamily="34" charset="0"/>
              </a:rPr>
              <a:t> коррупции</a:t>
            </a:r>
            <a:r>
              <a:rPr lang="en-GB" sz="6000" dirty="0">
                <a:solidFill>
                  <a:srgbClr val="FFFFFF"/>
                </a:solidFill>
                <a:latin typeface="Arial Narrow" panose="020B0606020202030204" pitchFamily="34" charset="0"/>
              </a:rPr>
              <a:t>:</a:t>
            </a:r>
            <a:endParaRPr lang="x-none" sz="6000" dirty="0">
              <a:solidFill>
                <a:srgbClr val="FFFFFF"/>
              </a:solidFill>
              <a:latin typeface="Arial Narrow" panose="020B0606020202030204" pitchFamily="34" charset="0"/>
            </a:endParaRPr>
          </a:p>
        </p:txBody>
      </p:sp>
      <p:sp>
        <p:nvSpPr>
          <p:cNvPr id="3" name="Content Placeholder 2">
            <a:extLst>
              <a:ext uri="{FF2B5EF4-FFF2-40B4-BE49-F238E27FC236}">
                <a16:creationId xmlns="" xmlns:a16="http://schemas.microsoft.com/office/drawing/2014/main" id="{65D4A580-44FE-4CDC-BCB4-4A52ACF731E4}"/>
              </a:ext>
            </a:extLst>
          </p:cNvPr>
          <p:cNvSpPr>
            <a:spLocks noGrp="1"/>
          </p:cNvSpPr>
          <p:nvPr>
            <p:ph idx="1"/>
          </p:nvPr>
        </p:nvSpPr>
        <p:spPr>
          <a:xfrm>
            <a:off x="9754738" y="977396"/>
            <a:ext cx="7293671" cy="8319071"/>
          </a:xfrm>
        </p:spPr>
        <p:txBody>
          <a:bodyPr anchor="ctr">
            <a:normAutofit fontScale="92500" lnSpcReduction="10000"/>
          </a:bodyPr>
          <a:lstStyle/>
          <a:p>
            <a:pPr marL="0" indent="0">
              <a:buNone/>
            </a:pPr>
            <a:r>
              <a:rPr lang="ru-RU" sz="3000" dirty="0"/>
              <a:t>ПРЕДПОСЫЛКИ КОРРУПЦИИ</a:t>
            </a:r>
            <a:r>
              <a:rPr lang="en-GB" sz="3000" dirty="0"/>
              <a:t>: </a:t>
            </a:r>
          </a:p>
          <a:p>
            <a:pPr marL="685800" indent="-685800">
              <a:buAutoNum type="arabicPeriod"/>
            </a:pPr>
            <a:r>
              <a:rPr lang="ru-RU" sz="3000" dirty="0"/>
              <a:t>ПРИОРИТЕТ ЛИЧНЫХ ИНТЕРЕСОВ У ГОССЛУЖАЩИХ ИЛИ СОТРУДНИКОВ ОРГАНИЗАЦИИ НАД ОБЩЕСТВЕННЫМИ ИЛИ КОРПОРАТИВНЫМИ</a:t>
            </a:r>
          </a:p>
          <a:p>
            <a:pPr marL="685800" indent="-685800">
              <a:buAutoNum type="arabicPeriod"/>
            </a:pPr>
            <a:r>
              <a:rPr lang="ru-RU" sz="3000" dirty="0"/>
              <a:t>ИХ СЛУЖЕБНОЕ ПОЛОЖЕНИЕ ИЛИ ДОЛЖНОСТНЫЕ ОБЯЗАННОСТИ СПОСОБСТВУЮТ  ПОЛУЧЕНИЮ ЛИЧНОЙ ВЫГОДЫ</a:t>
            </a:r>
          </a:p>
          <a:p>
            <a:pPr marL="685800" indent="-685800">
              <a:buAutoNum type="arabicPeriod"/>
            </a:pPr>
            <a:r>
              <a:rPr lang="ru-RU" sz="3000" dirty="0"/>
              <a:t>ОТСУТСТВИЕ ИЛИ НЕ ЭФФЕКТИВНЫЕ СТОП-ФАКТОРЫ (ПРОЦЕДУРА УВЕДОМЛЕНИЯ О КОНФЛИКТЕ ИНТЕРЕСОВ И Т.Д.)</a:t>
            </a:r>
          </a:p>
          <a:p>
            <a:pPr marL="685800" indent="-685800">
              <a:buAutoNum type="arabicPeriod"/>
            </a:pPr>
            <a:r>
              <a:rPr lang="ru-RU" sz="3000" dirty="0"/>
              <a:t>РАСЧЕТ НА ТО, ЧТО ДОХОД ОТ КОРРУПЦИИ БУДЕТ ПРЕВЫШАТЬ ВОЗМОЖНЫЙ УЩЕРБ И НАКАЗАНИЯ МОЖНО БУДЕТ ИЗБЕЖАТЬ ИЛИ ОНО БУДЕТ МЯГКИМ</a:t>
            </a:r>
          </a:p>
          <a:p>
            <a:pPr marL="685800" indent="-685800">
              <a:buAutoNum type="arabicPeriod"/>
            </a:pPr>
            <a:r>
              <a:rPr lang="ru-RU" sz="3000" dirty="0"/>
              <a:t>ЖАДНОСТЬ, ЧУСТВО ЛИЧНОЙ НАЖИВЫ </a:t>
            </a:r>
          </a:p>
        </p:txBody>
      </p:sp>
      <p:sp>
        <p:nvSpPr>
          <p:cNvPr id="16" name="TextBox 15">
            <a:extLst>
              <a:ext uri="{FF2B5EF4-FFF2-40B4-BE49-F238E27FC236}">
                <a16:creationId xmlns="" xmlns:a16="http://schemas.microsoft.com/office/drawing/2014/main" id="{CFB6C771-0318-4129-8813-C8958FEE0F43}"/>
              </a:ext>
            </a:extLst>
          </p:cNvPr>
          <p:cNvSpPr txBox="1"/>
          <p:nvPr/>
        </p:nvSpPr>
        <p:spPr>
          <a:xfrm>
            <a:off x="982655" y="3382807"/>
            <a:ext cx="6739908" cy="6740307"/>
          </a:xfrm>
          <a:prstGeom prst="rect">
            <a:avLst/>
          </a:prstGeom>
          <a:noFill/>
        </p:spPr>
        <p:txBody>
          <a:bodyPr wrap="square">
            <a:spAutoFit/>
          </a:bodyPr>
          <a:lstStyle/>
          <a:p>
            <a:pPr defTabSz="1371600"/>
            <a:r>
              <a:rPr lang="ru-RU" sz="5400" dirty="0">
                <a:solidFill>
                  <a:prstClr val="white"/>
                </a:solidFill>
                <a:latin typeface="Arial Narrow" panose="020B0606020202030204" pitchFamily="34" charset="0"/>
              </a:rPr>
              <a:t>злоупотребление доверенной властью в личных целях (для получения личной выгоды) против интересов государства и государственной службы</a:t>
            </a:r>
            <a:endParaRPr lang="x-none" sz="5400" dirty="0">
              <a:solidFill>
                <a:prstClr val="white"/>
              </a:solidFill>
              <a:latin typeface="Arial Narrow" panose="020B0606020202030204" pitchFamily="34" charset="0"/>
            </a:endParaRPr>
          </a:p>
        </p:txBody>
      </p:sp>
    </p:spTree>
    <p:extLst>
      <p:ext uri="{BB962C8B-B14F-4D97-AF65-F5344CB8AC3E}">
        <p14:creationId xmlns="" xmlns:p14="http://schemas.microsoft.com/office/powerpoint/2010/main" val="8873054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 xmlns:a16="http://schemas.microsoft.com/office/drawing/2014/main" id="{1B15ED52-F352-441B-82BF-E0EA34836D0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3175"/>
            <a:ext cx="18288000" cy="10287000"/>
          </a:xfrm>
          <a:prstGeom prst="rect">
            <a:avLst/>
          </a:prstGeom>
          <a:ln w="12700" cap="flat" cmpd="sng" algn="ctr">
            <a:noFill/>
            <a:prstDash val="solid"/>
            <a:miter lim="800000"/>
          </a:ln>
          <a:effectLst/>
          <a:extLst>
            <a:ext uri="{91240B29-F687-4F45-9708-019B960494DF}">
              <a14:hiddenLine xmlns=""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
        <p:nvSpPr>
          <p:cNvPr id="10" name="Rectangle 9">
            <a:extLst>
              <a:ext uri="{FF2B5EF4-FFF2-40B4-BE49-F238E27FC236}">
                <a16:creationId xmlns="" xmlns:a16="http://schemas.microsoft.com/office/drawing/2014/main" id="{3B2E3793-BFE6-45A2-9B7B-E18844431C9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flipH="1">
            <a:off x="-2" y="3174"/>
            <a:ext cx="18287997" cy="2386113"/>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
        <p:nvSpPr>
          <p:cNvPr id="12" name="Rectangle 11">
            <a:extLst>
              <a:ext uri="{FF2B5EF4-FFF2-40B4-BE49-F238E27FC236}">
                <a16:creationId xmlns="" xmlns:a16="http://schemas.microsoft.com/office/drawing/2014/main" id="{BC4C4868-CB8F-4AF9-9CDB-8108F2C19B6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10800000" flipH="1">
            <a:off x="-5" y="3175"/>
            <a:ext cx="12172959" cy="2386113"/>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
        <p:nvSpPr>
          <p:cNvPr id="14" name="Rectangle 13">
            <a:extLst>
              <a:ext uri="{FF2B5EF4-FFF2-40B4-BE49-F238E27FC236}">
                <a16:creationId xmlns="" xmlns:a16="http://schemas.microsoft.com/office/drawing/2014/main" id="{375E0459-6403-40CD-989D-56A4407CA12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flipH="1">
            <a:off x="12172949" y="3174"/>
            <a:ext cx="6115047" cy="2386113"/>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
        <p:nvSpPr>
          <p:cNvPr id="16" name="Rectangle 15">
            <a:extLst>
              <a:ext uri="{FF2B5EF4-FFF2-40B4-BE49-F238E27FC236}">
                <a16:creationId xmlns="" xmlns:a16="http://schemas.microsoft.com/office/drawing/2014/main" id="{53E5B1A8-3AC9-4BD1-9BBC-78CA94F2D1B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689025" y="3174"/>
            <a:ext cx="17598969" cy="2396150"/>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
        <p:nvSpPr>
          <p:cNvPr id="2" name="Title 1">
            <a:extLst>
              <a:ext uri="{FF2B5EF4-FFF2-40B4-BE49-F238E27FC236}">
                <a16:creationId xmlns="" xmlns:a16="http://schemas.microsoft.com/office/drawing/2014/main" id="{AABF2641-F3F8-4670-BF3E-0B2A6D831E91}"/>
              </a:ext>
            </a:extLst>
          </p:cNvPr>
          <p:cNvSpPr>
            <a:spLocks noGrp="1"/>
          </p:cNvSpPr>
          <p:nvPr>
            <p:ph type="title"/>
          </p:nvPr>
        </p:nvSpPr>
        <p:spPr>
          <a:xfrm>
            <a:off x="442730" y="225393"/>
            <a:ext cx="16589418" cy="1550504"/>
          </a:xfrm>
        </p:spPr>
        <p:txBody>
          <a:bodyPr>
            <a:normAutofit/>
          </a:bodyPr>
          <a:lstStyle/>
          <a:p>
            <a:pPr algn="ctr"/>
            <a:r>
              <a:rPr lang="ru-RU" dirty="0">
                <a:solidFill>
                  <a:srgbClr val="FFFFFF"/>
                </a:solidFill>
                <a:latin typeface="Arial Narrow" panose="020B0606020202030204" pitchFamily="34" charset="0"/>
              </a:rPr>
              <a:t> </a:t>
            </a:r>
            <a:r>
              <a:rPr lang="ru-RU" b="1" dirty="0">
                <a:solidFill>
                  <a:srgbClr val="FFFFFF"/>
                </a:solidFill>
                <a:latin typeface="Arial Narrow" panose="020B0606020202030204" pitchFamily="34" charset="0"/>
              </a:rPr>
              <a:t>ПОЯСНЕНИЕ ТЕРМИНОВ</a:t>
            </a:r>
            <a:endParaRPr lang="x-none" b="1" dirty="0">
              <a:solidFill>
                <a:srgbClr val="FFFFFF"/>
              </a:solidFill>
              <a:latin typeface="Arial Narrow" panose="020B0606020202030204" pitchFamily="34" charset="0"/>
            </a:endParaRPr>
          </a:p>
        </p:txBody>
      </p:sp>
      <p:sp>
        <p:nvSpPr>
          <p:cNvPr id="3" name="Content Placeholder 2">
            <a:extLst>
              <a:ext uri="{FF2B5EF4-FFF2-40B4-BE49-F238E27FC236}">
                <a16:creationId xmlns="" xmlns:a16="http://schemas.microsoft.com/office/drawing/2014/main" id="{65D4A580-44FE-4CDC-BCB4-4A52ACF731E4}"/>
              </a:ext>
            </a:extLst>
          </p:cNvPr>
          <p:cNvSpPr>
            <a:spLocks noGrp="1"/>
          </p:cNvSpPr>
          <p:nvPr>
            <p:ph idx="1"/>
          </p:nvPr>
        </p:nvSpPr>
        <p:spPr>
          <a:xfrm>
            <a:off x="1028699" y="2723044"/>
            <a:ext cx="16644938" cy="7567131"/>
          </a:xfrm>
        </p:spPr>
        <p:txBody>
          <a:bodyPr anchor="ctr">
            <a:normAutofit fontScale="92500" lnSpcReduction="10000"/>
          </a:bodyPr>
          <a:lstStyle/>
          <a:p>
            <a:pPr marL="514350" indent="-514350"/>
            <a:r>
              <a:rPr lang="ru-RU" sz="2850" b="1" dirty="0">
                <a:solidFill>
                  <a:srgbClr val="002060"/>
                </a:solidFill>
                <a:latin typeface="Meiryo" panose="020B0604030504040204" pitchFamily="34" charset="-128"/>
                <a:ea typeface="Meiryo" panose="020B0604030504040204" pitchFamily="34" charset="-128"/>
              </a:rPr>
              <a:t>Коррупционные правонарушения</a:t>
            </a:r>
            <a:r>
              <a:rPr lang="ru-RU" sz="2850" dirty="0">
                <a:latin typeface="Meiryo" panose="020B0604030504040204" pitchFamily="34" charset="-128"/>
                <a:ea typeface="Meiryo" panose="020B0604030504040204" pitchFamily="34" charset="-128"/>
              </a:rPr>
              <a:t> -  правонарушения, наказание за совершение которых предусмотрено статьями Уголовного кодекса.</a:t>
            </a:r>
          </a:p>
          <a:p>
            <a:pPr marL="514350" indent="-514350"/>
            <a:r>
              <a:rPr lang="ru-RU" sz="2850" b="1" dirty="0">
                <a:solidFill>
                  <a:srgbClr val="002060"/>
                </a:solidFill>
                <a:latin typeface="Meiryo" panose="020B0604030504040204" pitchFamily="34" charset="-128"/>
                <a:ea typeface="Meiryo" panose="020B0604030504040204" pitchFamily="34" charset="-128"/>
              </a:rPr>
              <a:t>Коррупционные риски </a:t>
            </a:r>
            <a:r>
              <a:rPr lang="ru-RU" sz="2850" dirty="0">
                <a:latin typeface="Meiryo" panose="020B0604030504040204" pitchFamily="34" charset="-128"/>
                <a:ea typeface="Meiryo" panose="020B0604030504040204" pitchFamily="34" charset="-128"/>
              </a:rPr>
              <a:t>-  любые внутренние и внешние вопросы, которые могут повлечь за собой коррупцию в государственном секторе.  Коррупционный риск может быть связан с конфликтом интересов, несовместимостью функций, получением запрещенных подарков и иной нелегальной выгод и др. </a:t>
            </a:r>
          </a:p>
          <a:p>
            <a:pPr marL="514350" indent="-514350"/>
            <a:r>
              <a:rPr lang="ru-RU" sz="2850" b="1" dirty="0">
                <a:solidFill>
                  <a:srgbClr val="002060"/>
                </a:solidFill>
                <a:latin typeface="Meiryo" panose="020B0604030504040204" pitchFamily="34" charset="-128"/>
                <a:ea typeface="Meiryo" panose="020B0604030504040204" pitchFamily="34" charset="-128"/>
              </a:rPr>
              <a:t>Управление коррупционными рисками: </a:t>
            </a:r>
            <a:r>
              <a:rPr lang="ru-RU" sz="2850" dirty="0">
                <a:latin typeface="Meiryo" panose="020B0604030504040204" pitchFamily="34" charset="-128"/>
                <a:ea typeface="Meiryo" panose="020B0604030504040204" pitchFamily="34" charset="-128"/>
              </a:rPr>
              <a:t>процесс, охватывающий идентификацию рисков и риск-факторов, их оценку, контроль и мониторинг.</a:t>
            </a:r>
          </a:p>
          <a:p>
            <a:pPr marL="514350" indent="-514350"/>
            <a:r>
              <a:rPr lang="ru-RU" sz="2850" b="1" dirty="0">
                <a:solidFill>
                  <a:srgbClr val="002060"/>
                </a:solidFill>
                <a:latin typeface="Meiryo" panose="020B0604030504040204" pitchFamily="34" charset="-128"/>
                <a:ea typeface="Meiryo" panose="020B0604030504040204" pitchFamily="34" charset="-128"/>
              </a:rPr>
              <a:t>Нарушение добросовестности </a:t>
            </a:r>
            <a:r>
              <a:rPr lang="ru-RU" sz="2850" dirty="0">
                <a:latin typeface="Meiryo" panose="020B0604030504040204" pitchFamily="34" charset="-128"/>
                <a:ea typeface="Meiryo" panose="020B0604030504040204" pitchFamily="34" charset="-128"/>
              </a:rPr>
              <a:t> - нарушение правил и норм, определенных Постановлением правительства об определении общих правил поведения и этики в государственных учреждениях. А также нарушение правил поведения и этики, установленных специализированным законодательством.</a:t>
            </a:r>
          </a:p>
          <a:p>
            <a:pPr marL="514350" indent="-514350"/>
            <a:r>
              <a:rPr lang="ru-RU" sz="3200" b="1" dirty="0">
                <a:solidFill>
                  <a:srgbClr val="002060"/>
                </a:solidFill>
                <a:latin typeface="Cambria" panose="02040503050406030204" pitchFamily="18" charset="0"/>
              </a:rPr>
              <a:t>Формирование антикоррупционной культуры </a:t>
            </a:r>
            <a:r>
              <a:rPr lang="ru-RU" sz="3200" dirty="0">
                <a:solidFill>
                  <a:srgbClr val="000000"/>
                </a:solidFill>
                <a:latin typeface="Cambria" panose="02040503050406030204" pitchFamily="18" charset="0"/>
              </a:rPr>
              <a:t>– деятельность, осуществляемая субъектами противодействия коррупции в пределах своей компетенции по сохранению и укреплению в обществе системы ценностей, отражающей нетерпимость к коррупции;</a:t>
            </a:r>
          </a:p>
          <a:p>
            <a:pPr marL="514350" indent="-514350"/>
            <a:r>
              <a:rPr lang="ru-RU" sz="3200" b="1" dirty="0">
                <a:solidFill>
                  <a:srgbClr val="002060"/>
                </a:solidFill>
                <a:latin typeface="Cambria" panose="02040503050406030204" pitchFamily="18" charset="0"/>
              </a:rPr>
              <a:t>Формирование антикоррупционного сознания</a:t>
            </a:r>
            <a:r>
              <a:rPr lang="ru-RU" sz="3200" dirty="0">
                <a:solidFill>
                  <a:srgbClr val="000000"/>
                </a:solidFill>
                <a:latin typeface="Cambria" panose="02040503050406030204" pitchFamily="18" charset="0"/>
              </a:rPr>
              <a:t> – непрерывный процесс воспитания и обучения, осуществляемый в целях нравственного, интеллектуального, культурного развития и формирования активной гражданской позиции неприятия коррупции личностью.</a:t>
            </a:r>
          </a:p>
          <a:p>
            <a:pPr marL="514350" indent="-514350"/>
            <a:endParaRPr lang="ru-RU" sz="2850" dirty="0">
              <a:latin typeface="Meiryo" panose="020B0604030504040204" pitchFamily="34" charset="-128"/>
              <a:ea typeface="Meiryo" panose="020B0604030504040204" pitchFamily="34" charset="-128"/>
            </a:endParaRPr>
          </a:p>
        </p:txBody>
      </p:sp>
    </p:spTree>
    <p:extLst>
      <p:ext uri="{BB962C8B-B14F-4D97-AF65-F5344CB8AC3E}">
        <p14:creationId xmlns="" xmlns:p14="http://schemas.microsoft.com/office/powerpoint/2010/main" val="38866113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1520" y="216535"/>
            <a:ext cx="15613380" cy="943929"/>
          </a:xfrm>
        </p:spPr>
        <p:txBody>
          <a:bodyPr>
            <a:noAutofit/>
          </a:bodyPr>
          <a:lstStyle/>
          <a:p>
            <a:pPr algn="ctr"/>
            <a:r>
              <a:rPr lang="ru-RU" b="1" dirty="0">
                <a:solidFill>
                  <a:srgbClr val="002060"/>
                </a:solidFill>
              </a:rPr>
              <a:t>КОРРУПЦИОННОЕ «РАВЕНСТВО» </a:t>
            </a:r>
            <a:endParaRPr lang="en-US" b="1" dirty="0">
              <a:solidFill>
                <a:srgbClr val="002060"/>
              </a:solidFill>
            </a:endParaRPr>
          </a:p>
        </p:txBody>
      </p:sp>
      <p:sp>
        <p:nvSpPr>
          <p:cNvPr id="10" name="Content Placeholder 9">
            <a:extLst>
              <a:ext uri="{FF2B5EF4-FFF2-40B4-BE49-F238E27FC236}">
                <a16:creationId xmlns="" xmlns:a16="http://schemas.microsoft.com/office/drawing/2014/main" id="{2EC7BA7A-6D3D-404B-8B67-6E45EA336F31}"/>
              </a:ext>
            </a:extLst>
          </p:cNvPr>
          <p:cNvSpPr txBox="1">
            <a:spLocks noGrp="1"/>
          </p:cNvSpPr>
          <p:nvPr>
            <p:ph idx="1"/>
          </p:nvPr>
        </p:nvSpPr>
        <p:spPr>
          <a:xfrm>
            <a:off x="1943100" y="1500983"/>
            <a:ext cx="14401800" cy="6871112"/>
          </a:xfrm>
          <a:prstGeom prst="rect">
            <a:avLst/>
          </a:prstGeom>
          <a:noFill/>
        </p:spPr>
        <p:txBody>
          <a:bodyPr wrap="square">
            <a:spAutoFit/>
          </a:bodyPr>
          <a:lstStyle/>
          <a:p>
            <a:pPr marL="514350" indent="-514350" algn="ctr"/>
            <a:r>
              <a:rPr lang="ru-RU" sz="6000" b="1" dirty="0">
                <a:solidFill>
                  <a:srgbClr val="002060"/>
                </a:solidFill>
              </a:rPr>
              <a:t>К=М + Д - А</a:t>
            </a:r>
          </a:p>
          <a:p>
            <a:pPr marL="514350" indent="-514350" algn="ctr"/>
            <a:r>
              <a:rPr lang="ru-RU" sz="6000" dirty="0"/>
              <a:t>Коррупция равна монополии плюс дискреция минус подотчетность </a:t>
            </a:r>
          </a:p>
          <a:p>
            <a:pPr marL="514350" indent="-514350" algn="ctr"/>
            <a:endParaRPr lang="ru-RU" sz="6000" dirty="0"/>
          </a:p>
          <a:p>
            <a:pPr marL="514350" indent="-514350" algn="ctr"/>
            <a:r>
              <a:rPr lang="ru-RU" sz="6000" dirty="0"/>
              <a:t>С</a:t>
            </a:r>
            <a:r>
              <a:rPr lang="en-GB" sz="6000" dirty="0" err="1"/>
              <a:t>orruption</a:t>
            </a:r>
            <a:r>
              <a:rPr lang="en-GB" sz="6000" dirty="0"/>
              <a:t> equals monopoly plus</a:t>
            </a:r>
          </a:p>
          <a:p>
            <a:pPr marL="0" indent="0" algn="ctr">
              <a:buNone/>
            </a:pPr>
            <a:r>
              <a:rPr lang="en-GB" sz="6000" dirty="0"/>
              <a:t>discretion minus accountability: </a:t>
            </a:r>
            <a:endParaRPr lang="ru-RU" sz="6000" dirty="0"/>
          </a:p>
          <a:p>
            <a:pPr marL="514350" indent="-514350" algn="ctr"/>
            <a:r>
              <a:rPr lang="en-GB" sz="6000" b="1" dirty="0">
                <a:solidFill>
                  <a:srgbClr val="002060"/>
                </a:solidFill>
              </a:rPr>
              <a:t>C = M + D – A</a:t>
            </a:r>
            <a:endParaRPr lang="ru-RU" sz="6000" b="1" dirty="0">
              <a:solidFill>
                <a:srgbClr val="002060"/>
              </a:solidFill>
            </a:endParaRPr>
          </a:p>
        </p:txBody>
      </p:sp>
      <p:sp>
        <p:nvSpPr>
          <p:cNvPr id="11" name="TextBox 10">
            <a:extLst>
              <a:ext uri="{FF2B5EF4-FFF2-40B4-BE49-F238E27FC236}">
                <a16:creationId xmlns="" xmlns:a16="http://schemas.microsoft.com/office/drawing/2014/main" id="{050A4876-6A1D-49C4-A36E-242582CBA23A}"/>
              </a:ext>
            </a:extLst>
          </p:cNvPr>
          <p:cNvSpPr txBox="1"/>
          <p:nvPr/>
        </p:nvSpPr>
        <p:spPr>
          <a:xfrm>
            <a:off x="975776" y="8568204"/>
            <a:ext cx="16754964" cy="923330"/>
          </a:xfrm>
          <a:prstGeom prst="rect">
            <a:avLst/>
          </a:prstGeom>
          <a:noFill/>
        </p:spPr>
        <p:txBody>
          <a:bodyPr wrap="square">
            <a:spAutoFit/>
          </a:bodyPr>
          <a:lstStyle/>
          <a:p>
            <a:pPr defTabSz="1371600"/>
            <a:r>
              <a:rPr lang="en-GB" sz="2700" dirty="0">
                <a:solidFill>
                  <a:prstClr val="black"/>
                </a:solidFill>
                <a:latin typeface="Calibri" panose="020F0502020204030204"/>
              </a:rPr>
              <a:t>https://www.oecd.org/dac/conflict-fragility-resilience/publications/FINAL%20Addressing%20corruption%20together.pdf</a:t>
            </a:r>
            <a:endParaRPr lang="x-none" sz="2700" dirty="0">
              <a:solidFill>
                <a:prstClr val="black"/>
              </a:solidFill>
              <a:latin typeface="Calibri" panose="020F0502020204030204"/>
            </a:endParaRPr>
          </a:p>
        </p:txBody>
      </p:sp>
    </p:spTree>
    <p:extLst>
      <p:ext uri="{BB962C8B-B14F-4D97-AF65-F5344CB8AC3E}">
        <p14:creationId xmlns="" xmlns:p14="http://schemas.microsoft.com/office/powerpoint/2010/main" val="24306319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31">
            <a:extLst>
              <a:ext uri="{FF2B5EF4-FFF2-40B4-BE49-F238E27FC236}">
                <a16:creationId xmlns="" xmlns:a16="http://schemas.microsoft.com/office/drawing/2014/main" id="{7316481C-0A49-4796-812B-0D64F063B72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 y="3175"/>
            <a:ext cx="18287999"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
        <p:nvSpPr>
          <p:cNvPr id="2" name="Title 1">
            <a:extLst>
              <a:ext uri="{FF2B5EF4-FFF2-40B4-BE49-F238E27FC236}">
                <a16:creationId xmlns="" xmlns:a16="http://schemas.microsoft.com/office/drawing/2014/main" id="{AABF2641-F3F8-4670-BF3E-0B2A6D831E91}"/>
              </a:ext>
            </a:extLst>
          </p:cNvPr>
          <p:cNvSpPr>
            <a:spLocks noGrp="1"/>
          </p:cNvSpPr>
          <p:nvPr>
            <p:ph type="title"/>
          </p:nvPr>
        </p:nvSpPr>
        <p:spPr>
          <a:xfrm>
            <a:off x="1555027" y="1731392"/>
            <a:ext cx="5833499" cy="4608590"/>
          </a:xfrm>
        </p:spPr>
        <p:txBody>
          <a:bodyPr vert="horz" lIns="137160" tIns="68580" rIns="137160" bIns="68580" rtlCol="0" anchor="b">
            <a:normAutofit/>
          </a:bodyPr>
          <a:lstStyle/>
          <a:p>
            <a:r>
              <a:rPr lang="en-US" sz="8400"/>
              <a:t>Типы коррупции</a:t>
            </a:r>
          </a:p>
        </p:txBody>
      </p:sp>
      <p:sp>
        <p:nvSpPr>
          <p:cNvPr id="34" name="Rectangle 33">
            <a:extLst>
              <a:ext uri="{FF2B5EF4-FFF2-40B4-BE49-F238E27FC236}">
                <a16:creationId xmlns="" xmlns:a16="http://schemas.microsoft.com/office/drawing/2014/main" id="{A5271697-90F1-4A23-8EF2-0179F2EAFAC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2" y="3177"/>
            <a:ext cx="910458" cy="485097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grpSp>
        <p:nvGrpSpPr>
          <p:cNvPr id="36" name="Group 35">
            <a:extLst>
              <a:ext uri="{FF2B5EF4-FFF2-40B4-BE49-F238E27FC236}">
                <a16:creationId xmlns="" xmlns:a16="http://schemas.microsoft.com/office/drawing/2014/main" id="{0924561D-756D-410B-973A-E68C2552C20C}"/>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 xmlns:p16="http://schemas.microsoft.com/office/powerpoint/2015/main" val="1"/>
              </p:ext>
            </p:extLst>
          </p:nvPr>
        </p:nvGrpSpPr>
        <p:grpSpPr>
          <a:xfrm>
            <a:off x="1783080" y="112904"/>
            <a:ext cx="1768449" cy="349445"/>
            <a:chOff x="7763256" y="73152"/>
            <a:chExt cx="1178966" cy="232963"/>
          </a:xfrm>
        </p:grpSpPr>
        <p:sp>
          <p:nvSpPr>
            <p:cNvPr id="37" name="Rectangle 64">
              <a:extLst>
                <a:ext uri="{FF2B5EF4-FFF2-40B4-BE49-F238E27FC236}">
                  <a16:creationId xmlns="" xmlns:a16="http://schemas.microsoft.com/office/drawing/2014/main" id="{77AF0971-0074-4E4E-9318-C1990C6FF2B1}"/>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826307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
          <p:nvSpPr>
            <p:cNvPr id="38" name="Rectangle 66">
              <a:extLst>
                <a:ext uri="{FF2B5EF4-FFF2-40B4-BE49-F238E27FC236}">
                  <a16:creationId xmlns="" xmlns:a16="http://schemas.microsoft.com/office/drawing/2014/main" id="{0849707A-24B1-45E4-8493-5DC15C5782FC}"/>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826307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
          <p:nvSpPr>
            <p:cNvPr id="39" name="Rectangle 64">
              <a:extLst>
                <a:ext uri="{FF2B5EF4-FFF2-40B4-BE49-F238E27FC236}">
                  <a16:creationId xmlns="" xmlns:a16="http://schemas.microsoft.com/office/drawing/2014/main" id="{E0FFD705-F03C-46B0-ABB9-3C24E09312A5}"/>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8138122"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
          <p:nvSpPr>
            <p:cNvPr id="40" name="Rectangle 66">
              <a:extLst>
                <a:ext uri="{FF2B5EF4-FFF2-40B4-BE49-F238E27FC236}">
                  <a16:creationId xmlns="" xmlns:a16="http://schemas.microsoft.com/office/drawing/2014/main" id="{520B12C0-88D0-4F6F-9F29-38E4D1D61022}"/>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8138122"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
          <p:nvSpPr>
            <p:cNvPr id="41" name="Rectangle 64">
              <a:extLst>
                <a:ext uri="{FF2B5EF4-FFF2-40B4-BE49-F238E27FC236}">
                  <a16:creationId xmlns="" xmlns:a16="http://schemas.microsoft.com/office/drawing/2014/main" id="{DEDD5A45-3641-4FE7-8375-EECF2DC9D002}"/>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801316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
          <p:nvSpPr>
            <p:cNvPr id="42" name="Rectangle 66">
              <a:extLst>
                <a:ext uri="{FF2B5EF4-FFF2-40B4-BE49-F238E27FC236}">
                  <a16:creationId xmlns="" xmlns:a16="http://schemas.microsoft.com/office/drawing/2014/main" id="{89BF55CA-60FC-479D-A85E-48626FC13567}"/>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801316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
          <p:nvSpPr>
            <p:cNvPr id="43" name="Rectangle 64">
              <a:extLst>
                <a:ext uri="{FF2B5EF4-FFF2-40B4-BE49-F238E27FC236}">
                  <a16:creationId xmlns="" xmlns:a16="http://schemas.microsoft.com/office/drawing/2014/main" id="{5AFBE5BF-E87A-408F-BBBD-44C3D04C042A}"/>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7888211"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
          <p:nvSpPr>
            <p:cNvPr id="44" name="Rectangle 66">
              <a:extLst>
                <a:ext uri="{FF2B5EF4-FFF2-40B4-BE49-F238E27FC236}">
                  <a16:creationId xmlns="" xmlns:a16="http://schemas.microsoft.com/office/drawing/2014/main" id="{1C27CF92-D148-45C8-88B6-F450B63DF1F2}"/>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7888211"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
          <p:nvSpPr>
            <p:cNvPr id="45" name="Rectangle 64">
              <a:extLst>
                <a:ext uri="{FF2B5EF4-FFF2-40B4-BE49-F238E27FC236}">
                  <a16:creationId xmlns="" xmlns:a16="http://schemas.microsoft.com/office/drawing/2014/main" id="{51CA2232-D147-480C-B1EE-665EE6ACC723}"/>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7763256"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
          <p:nvSpPr>
            <p:cNvPr id="46" name="Rectangle 66">
              <a:extLst>
                <a:ext uri="{FF2B5EF4-FFF2-40B4-BE49-F238E27FC236}">
                  <a16:creationId xmlns="" xmlns:a16="http://schemas.microsoft.com/office/drawing/2014/main" id="{7E67D92D-1CA9-43CE-8150-DF504F2BF052}"/>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7763256"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
          <p:nvSpPr>
            <p:cNvPr id="47" name="Rectangle 64">
              <a:extLst>
                <a:ext uri="{FF2B5EF4-FFF2-40B4-BE49-F238E27FC236}">
                  <a16:creationId xmlns="" xmlns:a16="http://schemas.microsoft.com/office/drawing/2014/main" id="{7B273169-B674-4C50-A14D-A943B9979284}"/>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8887854"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
          <p:nvSpPr>
            <p:cNvPr id="48" name="Rectangle 66">
              <a:extLst>
                <a:ext uri="{FF2B5EF4-FFF2-40B4-BE49-F238E27FC236}">
                  <a16:creationId xmlns="" xmlns:a16="http://schemas.microsoft.com/office/drawing/2014/main" id="{DF6183FA-653E-4533-9A0B-D249EC0B1553}"/>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8887854"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
          <p:nvSpPr>
            <p:cNvPr id="49" name="Rectangle 64">
              <a:extLst>
                <a:ext uri="{FF2B5EF4-FFF2-40B4-BE49-F238E27FC236}">
                  <a16:creationId xmlns="" xmlns:a16="http://schemas.microsoft.com/office/drawing/2014/main" id="{A82EFE58-AAB0-4925-A176-6FF36BF878A3}"/>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8762899"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
          <p:nvSpPr>
            <p:cNvPr id="50" name="Rectangle 66">
              <a:extLst>
                <a:ext uri="{FF2B5EF4-FFF2-40B4-BE49-F238E27FC236}">
                  <a16:creationId xmlns="" xmlns:a16="http://schemas.microsoft.com/office/drawing/2014/main" id="{3122AE75-4DBB-4E14-B0CA-DD1EAD89CE83}"/>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8762899"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
          <p:nvSpPr>
            <p:cNvPr id="51" name="Rectangle 64">
              <a:extLst>
                <a:ext uri="{FF2B5EF4-FFF2-40B4-BE49-F238E27FC236}">
                  <a16:creationId xmlns="" xmlns:a16="http://schemas.microsoft.com/office/drawing/2014/main" id="{4ED7E672-90FC-4E8C-9C43-3AAE391C6C23}"/>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8637944"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
          <p:nvSpPr>
            <p:cNvPr id="52" name="Rectangle 66">
              <a:extLst>
                <a:ext uri="{FF2B5EF4-FFF2-40B4-BE49-F238E27FC236}">
                  <a16:creationId xmlns="" xmlns:a16="http://schemas.microsoft.com/office/drawing/2014/main" id="{A5C0019E-5136-4C5E-A223-1E1717FD47C7}"/>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8637944"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
          <p:nvSpPr>
            <p:cNvPr id="53" name="Rectangle 64">
              <a:extLst>
                <a:ext uri="{FF2B5EF4-FFF2-40B4-BE49-F238E27FC236}">
                  <a16:creationId xmlns="" xmlns:a16="http://schemas.microsoft.com/office/drawing/2014/main" id="{29705F60-CFE6-47C5-96E5-05E7731FC84C}"/>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8512988"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
          <p:nvSpPr>
            <p:cNvPr id="54" name="Rectangle 66">
              <a:extLst>
                <a:ext uri="{FF2B5EF4-FFF2-40B4-BE49-F238E27FC236}">
                  <a16:creationId xmlns="" xmlns:a16="http://schemas.microsoft.com/office/drawing/2014/main" id="{090E047C-18BC-4180-8D10-9F18F517BAEA}"/>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8512988"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
          <p:nvSpPr>
            <p:cNvPr id="55" name="Rectangle 64">
              <a:extLst>
                <a:ext uri="{FF2B5EF4-FFF2-40B4-BE49-F238E27FC236}">
                  <a16:creationId xmlns="" xmlns:a16="http://schemas.microsoft.com/office/drawing/2014/main" id="{A153194A-C8B1-46DB-9C6B-9847B06FAEFE}"/>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8388033"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
          <p:nvSpPr>
            <p:cNvPr id="56" name="Rectangle 66">
              <a:extLst>
                <a:ext uri="{FF2B5EF4-FFF2-40B4-BE49-F238E27FC236}">
                  <a16:creationId xmlns="" xmlns:a16="http://schemas.microsoft.com/office/drawing/2014/main" id="{5C0235EA-4E98-43EA-9AAE-2BD893DEAF55}"/>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8388033"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grpSp>
      <p:pic>
        <p:nvPicPr>
          <p:cNvPr id="15" name="Picture 14">
            <a:extLst>
              <a:ext uri="{FF2B5EF4-FFF2-40B4-BE49-F238E27FC236}">
                <a16:creationId xmlns="" xmlns:a16="http://schemas.microsoft.com/office/drawing/2014/main" id="{716FBE8B-2559-4F7B-837B-C3F00C286B04}"/>
              </a:ext>
            </a:extLst>
          </p:cNvPr>
          <p:cNvPicPr>
            <a:picLocks noChangeAspect="1"/>
          </p:cNvPicPr>
          <p:nvPr/>
        </p:nvPicPr>
        <p:blipFill rotWithShape="1">
          <a:blip r:embed="rId3"/>
          <a:srcRect l="1492" r="1" b="1"/>
          <a:stretch/>
        </p:blipFill>
        <p:spPr>
          <a:xfrm>
            <a:off x="4930816" y="462348"/>
            <a:ext cx="12974798" cy="4676843"/>
          </a:xfrm>
          <a:prstGeom prst="rect">
            <a:avLst/>
          </a:prstGeom>
        </p:spPr>
      </p:pic>
      <p:sp>
        <p:nvSpPr>
          <p:cNvPr id="58" name="Rectangle 57">
            <a:extLst>
              <a:ext uri="{FF2B5EF4-FFF2-40B4-BE49-F238E27FC236}">
                <a16:creationId xmlns="" xmlns:a16="http://schemas.microsoft.com/office/drawing/2014/main" id="{D9F5512A-48E1-4C07-B75E-3CCC517B680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2" y="4853650"/>
            <a:ext cx="910458" cy="54365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pic>
        <p:nvPicPr>
          <p:cNvPr id="7" name="Content Placeholder 6">
            <a:extLst>
              <a:ext uri="{FF2B5EF4-FFF2-40B4-BE49-F238E27FC236}">
                <a16:creationId xmlns="" xmlns:a16="http://schemas.microsoft.com/office/drawing/2014/main" id="{A087CD6F-8651-4680-9207-8ADD2C7BD255}"/>
              </a:ext>
            </a:extLst>
          </p:cNvPr>
          <p:cNvPicPr>
            <a:picLocks noChangeAspect="1"/>
          </p:cNvPicPr>
          <p:nvPr/>
        </p:nvPicPr>
        <p:blipFill rotWithShape="1">
          <a:blip r:embed="rId4"/>
          <a:srcRect l="516" r="2" b="2"/>
          <a:stretch/>
        </p:blipFill>
        <p:spPr>
          <a:xfrm>
            <a:off x="4930815" y="5417346"/>
            <a:ext cx="12974799" cy="4389897"/>
          </a:xfrm>
          <a:prstGeom prst="rect">
            <a:avLst/>
          </a:prstGeom>
        </p:spPr>
      </p:pic>
      <p:sp>
        <p:nvSpPr>
          <p:cNvPr id="11" name="Content Placeholder 2">
            <a:extLst>
              <a:ext uri="{FF2B5EF4-FFF2-40B4-BE49-F238E27FC236}">
                <a16:creationId xmlns="" xmlns:a16="http://schemas.microsoft.com/office/drawing/2014/main" id="{3DDC8745-B729-4F0B-808C-73EE6F4C178C}"/>
              </a:ext>
            </a:extLst>
          </p:cNvPr>
          <p:cNvSpPr txBox="1">
            <a:spLocks/>
          </p:cNvSpPr>
          <p:nvPr/>
        </p:nvSpPr>
        <p:spPr>
          <a:xfrm>
            <a:off x="9865994" y="3019536"/>
            <a:ext cx="8086727" cy="6386513"/>
          </a:xfrm>
          <a:prstGeom prst="rect">
            <a:avLst/>
          </a:prstGeom>
        </p:spPr>
        <p:txBody>
          <a:bodyPr vert="horz" lIns="137160" tIns="68580" rIns="137160" bIns="6858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371600">
              <a:spcBef>
                <a:spcPts val="1500"/>
              </a:spcBef>
              <a:buNone/>
            </a:pPr>
            <a:endParaRPr lang="x-none" sz="3000" dirty="0">
              <a:solidFill>
                <a:prstClr val="black"/>
              </a:solidFill>
              <a:latin typeface="Calibri" panose="020F0502020204030204"/>
            </a:endParaRPr>
          </a:p>
        </p:txBody>
      </p:sp>
      <p:sp>
        <p:nvSpPr>
          <p:cNvPr id="13" name="TextBox 12">
            <a:extLst>
              <a:ext uri="{FF2B5EF4-FFF2-40B4-BE49-F238E27FC236}">
                <a16:creationId xmlns="" xmlns:a16="http://schemas.microsoft.com/office/drawing/2014/main" id="{A64C4895-3844-4BC5-8836-6867337B97DF}"/>
              </a:ext>
            </a:extLst>
          </p:cNvPr>
          <p:cNvSpPr txBox="1"/>
          <p:nvPr/>
        </p:nvSpPr>
        <p:spPr>
          <a:xfrm>
            <a:off x="9637395" y="2786478"/>
            <a:ext cx="8315325" cy="2769989"/>
          </a:xfrm>
          <a:prstGeom prst="rect">
            <a:avLst/>
          </a:prstGeom>
          <a:noFill/>
        </p:spPr>
        <p:txBody>
          <a:bodyPr wrap="square">
            <a:spAutoFit/>
          </a:bodyPr>
          <a:lstStyle/>
          <a:p>
            <a:pPr defTabSz="1371600">
              <a:spcAft>
                <a:spcPts val="900"/>
              </a:spcAft>
            </a:pPr>
            <a:endParaRPr lang="ru-RU" sz="2700">
              <a:solidFill>
                <a:prstClr val="black"/>
              </a:solidFill>
              <a:latin typeface="Calibri" panose="020F0502020204030204"/>
            </a:endParaRPr>
          </a:p>
          <a:p>
            <a:pPr defTabSz="1371600">
              <a:spcAft>
                <a:spcPts val="900"/>
              </a:spcAft>
            </a:pPr>
            <a:endParaRPr lang="ru-RU" sz="2700">
              <a:solidFill>
                <a:prstClr val="black"/>
              </a:solidFill>
              <a:latin typeface="Calibri" panose="020F0502020204030204"/>
            </a:endParaRPr>
          </a:p>
          <a:p>
            <a:pPr defTabSz="1371600">
              <a:spcAft>
                <a:spcPts val="900"/>
              </a:spcAft>
            </a:pPr>
            <a:endParaRPr lang="ru-RU" sz="3000">
              <a:solidFill>
                <a:prstClr val="black"/>
              </a:solidFill>
              <a:latin typeface="Calibri" panose="020F0502020204030204"/>
            </a:endParaRPr>
          </a:p>
          <a:p>
            <a:pPr defTabSz="1371600">
              <a:spcAft>
                <a:spcPts val="900"/>
              </a:spcAft>
            </a:pPr>
            <a:endParaRPr lang="ru-RU" sz="3000">
              <a:solidFill>
                <a:prstClr val="black"/>
              </a:solidFill>
              <a:latin typeface="Calibri" panose="020F0502020204030204"/>
            </a:endParaRPr>
          </a:p>
          <a:p>
            <a:pPr defTabSz="1371600">
              <a:spcAft>
                <a:spcPts val="900"/>
              </a:spcAft>
            </a:pPr>
            <a:endParaRPr lang="ru-RU" sz="3000">
              <a:solidFill>
                <a:prstClr val="black"/>
              </a:solidFill>
              <a:latin typeface="Calibri" panose="020F0502020204030204"/>
            </a:endParaRPr>
          </a:p>
        </p:txBody>
      </p:sp>
    </p:spTree>
    <p:extLst>
      <p:ext uri="{BB962C8B-B14F-4D97-AF65-F5344CB8AC3E}">
        <p14:creationId xmlns="" xmlns:p14="http://schemas.microsoft.com/office/powerpoint/2010/main" val="9734875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5">
            <a:extLst>
              <a:ext uri="{FF2B5EF4-FFF2-40B4-BE49-F238E27FC236}">
                <a16:creationId xmlns="" xmlns:a16="http://schemas.microsoft.com/office/drawing/2014/main" id="{86295E7F-EA66-480B-B001-C8BE7CD6190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ltGray">
          <a:xfrm>
            <a:off x="480060" y="7341235"/>
            <a:ext cx="17323308" cy="2468880"/>
          </a:xfrm>
          <a:prstGeom prst="rect">
            <a:avLst/>
          </a:prstGeom>
          <a:solidFill>
            <a:srgbClr val="262626"/>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2" name="Title 1">
            <a:extLst>
              <a:ext uri="{FF2B5EF4-FFF2-40B4-BE49-F238E27FC236}">
                <a16:creationId xmlns="" xmlns:a16="http://schemas.microsoft.com/office/drawing/2014/main" id="{AABF2641-F3F8-4670-BF3E-0B2A6D831E91}"/>
              </a:ext>
            </a:extLst>
          </p:cNvPr>
          <p:cNvSpPr>
            <a:spLocks noGrp="1"/>
          </p:cNvSpPr>
          <p:nvPr>
            <p:ph type="title"/>
          </p:nvPr>
        </p:nvSpPr>
        <p:spPr>
          <a:xfrm>
            <a:off x="1078030" y="7640818"/>
            <a:ext cx="11227181" cy="1896882"/>
          </a:xfrm>
        </p:spPr>
        <p:txBody>
          <a:bodyPr vert="horz" lIns="137160" tIns="68580" rIns="137160" bIns="68580" rtlCol="0" anchor="ctr">
            <a:normAutofit/>
          </a:bodyPr>
          <a:lstStyle/>
          <a:p>
            <a:pPr algn="r"/>
            <a:r>
              <a:rPr lang="en-US" sz="5100">
                <a:solidFill>
                  <a:srgbClr val="FFFFFF"/>
                </a:solidFill>
              </a:rPr>
              <a:t>Виды коррупции внутри организации и с участием третьих лиц </a:t>
            </a:r>
          </a:p>
        </p:txBody>
      </p:sp>
      <p:pic>
        <p:nvPicPr>
          <p:cNvPr id="6" name="Content Placeholder 5">
            <a:extLst>
              <a:ext uri="{FF2B5EF4-FFF2-40B4-BE49-F238E27FC236}">
                <a16:creationId xmlns="" xmlns:a16="http://schemas.microsoft.com/office/drawing/2014/main" id="{39D17FCF-AE13-4B3C-A2EE-AE2BD8C24C08}"/>
              </a:ext>
            </a:extLst>
          </p:cNvPr>
          <p:cNvPicPr>
            <a:picLocks noGrp="1" noChangeAspect="1"/>
          </p:cNvPicPr>
          <p:nvPr>
            <p:ph idx="1"/>
          </p:nvPr>
        </p:nvPicPr>
        <p:blipFill rotWithShape="1">
          <a:blip r:embed="rId2"/>
          <a:srcRect t="1226" b="8829"/>
          <a:stretch/>
        </p:blipFill>
        <p:spPr>
          <a:xfrm>
            <a:off x="480060" y="483235"/>
            <a:ext cx="17323308" cy="6693408"/>
          </a:xfrm>
          <a:prstGeom prst="rect">
            <a:avLst/>
          </a:prstGeom>
        </p:spPr>
      </p:pic>
      <p:cxnSp>
        <p:nvCxnSpPr>
          <p:cNvPr id="24" name="Straight Connector 27">
            <a:extLst>
              <a:ext uri="{FF2B5EF4-FFF2-40B4-BE49-F238E27FC236}">
                <a16:creationId xmlns="" xmlns:a16="http://schemas.microsoft.com/office/drawing/2014/main" id="{E126E481-B945-4179-BD79-05E96E9B29E1}"/>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flipV="1">
            <a:off x="12580265" y="7899334"/>
            <a:ext cx="0" cy="13716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3641352333"/>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6178</TotalTime>
  <Words>2284</Words>
  <Application>Microsoft Office PowerPoint</Application>
  <PresentationFormat>Произвольный</PresentationFormat>
  <Paragraphs>387</Paragraphs>
  <Slides>39</Slides>
  <Notes>11</Notes>
  <HiddenSlides>0</HiddenSlides>
  <MMClips>0</MMClips>
  <ScaleCrop>false</ScaleCrop>
  <HeadingPairs>
    <vt:vector size="4" baseType="variant">
      <vt:variant>
        <vt:lpstr>Тема</vt:lpstr>
      </vt:variant>
      <vt:variant>
        <vt:i4>5</vt:i4>
      </vt:variant>
      <vt:variant>
        <vt:lpstr>Заголовки слайдов</vt:lpstr>
      </vt:variant>
      <vt:variant>
        <vt:i4>39</vt:i4>
      </vt:variant>
    </vt:vector>
  </HeadingPairs>
  <TitlesOfParts>
    <vt:vector size="44" baseType="lpstr">
      <vt:lpstr>Тема Office</vt:lpstr>
      <vt:lpstr>2_Тема Office</vt:lpstr>
      <vt:lpstr>1_Тема Office</vt:lpstr>
      <vt:lpstr>1_Office Theme</vt:lpstr>
      <vt:lpstr>Office Theme</vt:lpstr>
      <vt:lpstr>Слайд 1</vt:lpstr>
      <vt:lpstr>Слайд 2</vt:lpstr>
      <vt:lpstr>Коррупция – это раковая опухоль общества  Джеймс Вулфенсон, глава Всемирного Банка, 1996    </vt:lpstr>
      <vt:lpstr>Первые упоминания о коррупции в истории человечества </vt:lpstr>
      <vt:lpstr>Определение  коррупции:</vt:lpstr>
      <vt:lpstr> ПОЯСНЕНИЕ ТЕРМИНОВ</vt:lpstr>
      <vt:lpstr>КОРРУПЦИОННОЕ «РАВЕНСТВО» </vt:lpstr>
      <vt:lpstr>Типы коррупции</vt:lpstr>
      <vt:lpstr>Виды коррупции внутри организации и с участием третьих лиц </vt:lpstr>
      <vt:lpstr>Различные теории происхождения коррупции</vt:lpstr>
      <vt:lpstr>Различные теории происхождения коррупции</vt:lpstr>
      <vt:lpstr>Разные взгляды на коррупцию</vt:lpstr>
      <vt:lpstr> Как отличается коррупция в разных странах? </vt:lpstr>
      <vt:lpstr>Работа в группах </vt:lpstr>
      <vt:lpstr>Слайд 15</vt:lpstr>
      <vt:lpstr>Слайд 16</vt:lpstr>
      <vt:lpstr>Слайд 17</vt:lpstr>
      <vt:lpstr>Слайд 18</vt:lpstr>
      <vt:lpstr>Слайд 19</vt:lpstr>
      <vt:lpstr>Слайд 20</vt:lpstr>
      <vt:lpstr>Слайд 21</vt:lpstr>
      <vt:lpstr>Слайд 22</vt:lpstr>
      <vt:lpstr>Слайд 23</vt:lpstr>
      <vt:lpstr>Слайд 24</vt:lpstr>
      <vt:lpstr>Слайд 25</vt:lpstr>
      <vt:lpstr>Слайд 26</vt:lpstr>
      <vt:lpstr>Слайд 27</vt:lpstr>
      <vt:lpstr>Слайд 28</vt:lpstr>
      <vt:lpstr>Слайд 29</vt:lpstr>
      <vt:lpstr>Слайд 30</vt:lpstr>
      <vt:lpstr>Слайд 31</vt:lpstr>
      <vt:lpstr>Эффективность антикоррупционных мер в Казахстане. Работа в группах (10 мин)</vt:lpstr>
      <vt:lpstr>Слайд 33</vt:lpstr>
      <vt:lpstr> </vt:lpstr>
      <vt:lpstr>Уголовный кодекс Республики Казахстан</vt:lpstr>
      <vt:lpstr>Роль и ответственность руководителя в процессе предупреждения коррупции</vt:lpstr>
      <vt:lpstr>1. Почему руководитель организации играет важную роль в эффективности антикоррупционных программы в организации и/или госоргане?  Работа в группах   </vt:lpstr>
      <vt:lpstr>   </vt:lpstr>
      <vt:lpstr>Слайд 39</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Маржан Сембинова</dc:creator>
  <cp:lastModifiedBy>tkairlyyev</cp:lastModifiedBy>
  <cp:revision>393</cp:revision>
  <dcterms:created xsi:type="dcterms:W3CDTF">2019-11-27T05:43:46Z</dcterms:created>
  <dcterms:modified xsi:type="dcterms:W3CDTF">2023-07-01T04:09:08Z</dcterms:modified>
</cp:coreProperties>
</file>